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PT Sans"/>
      <p:regular r:id="rId26"/>
      <p:bold r:id="rId27"/>
      <p:italic r:id="rId28"/>
      <p:boldItalic r:id="rId29"/>
    </p:embeddedFont>
    <p:embeddedFont>
      <p:font typeface="Anybody"/>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TSans-regular.fntdata"/><Relationship Id="rId25" Type="http://schemas.openxmlformats.org/officeDocument/2006/relationships/slide" Target="slides/slide20.xml"/><Relationship Id="rId28" Type="http://schemas.openxmlformats.org/officeDocument/2006/relationships/font" Target="fonts/PTSans-italic.fntdata"/><Relationship Id="rId27" Type="http://schemas.openxmlformats.org/officeDocument/2006/relationships/font" Target="fonts/PTSans-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TSans-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nybody-bold.fntdata"/><Relationship Id="rId30" Type="http://schemas.openxmlformats.org/officeDocument/2006/relationships/font" Target="fonts/Anybody-regular.fntdata"/><Relationship Id="rId11" Type="http://schemas.openxmlformats.org/officeDocument/2006/relationships/slide" Target="slides/slide6.xml"/><Relationship Id="rId33" Type="http://schemas.openxmlformats.org/officeDocument/2006/relationships/font" Target="fonts/Anybody-boldItalic.fntdata"/><Relationship Id="rId10" Type="http://schemas.openxmlformats.org/officeDocument/2006/relationships/slide" Target="slides/slide5.xml"/><Relationship Id="rId32" Type="http://schemas.openxmlformats.org/officeDocument/2006/relationships/font" Target="fonts/Anybody-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78bb9d625c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78bb9d625c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27340b3a7e5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27340b3a7e5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2e38387bb2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2e38387bb2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2e38387bb2e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2e38387bb2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2e38387bb2e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2e38387bb2e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2e38387bb2e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2e38387bb2e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27340b3a7e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27340b3a7e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2e38387bb2e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2e38387bb2e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2e38387bb2e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2e38387bb2e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2e44052a740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2e44052a740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27340b3a7e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27340b3a7e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2733a3372d3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2733a3372d3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27340b3a7e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27340b3a7e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2e38387bb2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2e38387bb2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2e38387bb2e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2e38387bb2e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27340b3a7e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27340b3a7e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27340b3a7e5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27340b3a7e5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1094225" y="1566938"/>
            <a:ext cx="4528800" cy="13887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1094225" y="3148763"/>
            <a:ext cx="4528800" cy="4278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2" name="Google Shape;12;p2"/>
          <p:cNvGrpSpPr/>
          <p:nvPr/>
        </p:nvGrpSpPr>
        <p:grpSpPr>
          <a:xfrm>
            <a:off x="794438" y="489126"/>
            <a:ext cx="7585062" cy="273000"/>
            <a:chOff x="794438" y="489126"/>
            <a:chExt cx="7585062" cy="273000"/>
          </a:xfrm>
        </p:grpSpPr>
        <p:grpSp>
          <p:nvGrpSpPr>
            <p:cNvPr id="13" name="Google Shape;13;p2"/>
            <p:cNvGrpSpPr/>
            <p:nvPr/>
          </p:nvGrpSpPr>
          <p:grpSpPr>
            <a:xfrm>
              <a:off x="794438" y="534808"/>
              <a:ext cx="273000" cy="185406"/>
              <a:chOff x="794438" y="522095"/>
              <a:chExt cx="273000" cy="185406"/>
            </a:xfrm>
          </p:grpSpPr>
          <p:cxnSp>
            <p:nvCxnSpPr>
              <p:cNvPr id="14" name="Google Shape;14;p2"/>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15" name="Google Shape;15;p2"/>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16" name="Google Shape;16;p2"/>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17" name="Google Shape;17;p2"/>
            <p:cNvGrpSpPr/>
            <p:nvPr/>
          </p:nvGrpSpPr>
          <p:grpSpPr>
            <a:xfrm>
              <a:off x="5634025" y="489126"/>
              <a:ext cx="2387400" cy="273000"/>
              <a:chOff x="5634025" y="516254"/>
              <a:chExt cx="2387400" cy="273000"/>
            </a:xfrm>
          </p:grpSpPr>
          <p:sp>
            <p:nvSpPr>
              <p:cNvPr id="18" name="Google Shape;18;p2"/>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2"/>
              <p:cNvGrpSpPr/>
              <p:nvPr/>
            </p:nvGrpSpPr>
            <p:grpSpPr>
              <a:xfrm>
                <a:off x="5733981" y="574878"/>
                <a:ext cx="157455" cy="157474"/>
                <a:chOff x="7626532" y="1566956"/>
                <a:chExt cx="248313" cy="248343"/>
              </a:xfrm>
            </p:grpSpPr>
            <p:sp>
              <p:nvSpPr>
                <p:cNvPr id="20" name="Google Shape;20;p2"/>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 name="Google Shape;23;p2"/>
            <p:cNvGrpSpPr/>
            <p:nvPr/>
          </p:nvGrpSpPr>
          <p:grpSpPr>
            <a:xfrm>
              <a:off x="8106499" y="489126"/>
              <a:ext cx="273000" cy="273000"/>
              <a:chOff x="8106499" y="516254"/>
              <a:chExt cx="273000" cy="273000"/>
            </a:xfrm>
          </p:grpSpPr>
          <p:sp>
            <p:nvSpPr>
              <p:cNvPr id="24" name="Google Shape;24;p2"/>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2"/>
              <p:cNvGrpSpPr/>
              <p:nvPr/>
            </p:nvGrpSpPr>
            <p:grpSpPr>
              <a:xfrm>
                <a:off x="8160297" y="582146"/>
                <a:ext cx="157465" cy="144971"/>
                <a:chOff x="6993499" y="1616539"/>
                <a:chExt cx="205703" cy="189381"/>
              </a:xfrm>
            </p:grpSpPr>
            <p:sp>
              <p:nvSpPr>
                <p:cNvPr id="26" name="Google Shape;26;p2"/>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0" name="Shape 200"/>
        <p:cNvGrpSpPr/>
        <p:nvPr/>
      </p:nvGrpSpPr>
      <p:grpSpPr>
        <a:xfrm>
          <a:off x="0" y="0"/>
          <a:ext cx="0" cy="0"/>
          <a:chOff x="0" y="0"/>
          <a:chExt cx="0" cy="0"/>
        </a:xfrm>
      </p:grpSpPr>
      <p:sp>
        <p:nvSpPr>
          <p:cNvPr id="201" name="Google Shape;201;p11"/>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txBox="1"/>
          <p:nvPr>
            <p:ph hasCustomPrompt="1" type="title"/>
          </p:nvPr>
        </p:nvSpPr>
        <p:spPr>
          <a:xfrm>
            <a:off x="1284000" y="1692175"/>
            <a:ext cx="6576000" cy="9894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9600"/>
              <a:buNone/>
              <a:defRPr sz="6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03" name="Google Shape;203;p11"/>
          <p:cNvSpPr txBox="1"/>
          <p:nvPr>
            <p:ph idx="1" type="subTitle"/>
          </p:nvPr>
        </p:nvSpPr>
        <p:spPr>
          <a:xfrm>
            <a:off x="1284000" y="2681575"/>
            <a:ext cx="6576000" cy="4299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04" name="Google Shape;204;p11"/>
          <p:cNvGrpSpPr/>
          <p:nvPr/>
        </p:nvGrpSpPr>
        <p:grpSpPr>
          <a:xfrm>
            <a:off x="794438" y="489126"/>
            <a:ext cx="7585062" cy="273000"/>
            <a:chOff x="794438" y="489126"/>
            <a:chExt cx="7585062" cy="273000"/>
          </a:xfrm>
        </p:grpSpPr>
        <p:grpSp>
          <p:nvGrpSpPr>
            <p:cNvPr id="205" name="Google Shape;205;p11"/>
            <p:cNvGrpSpPr/>
            <p:nvPr/>
          </p:nvGrpSpPr>
          <p:grpSpPr>
            <a:xfrm>
              <a:off x="794438" y="534808"/>
              <a:ext cx="273000" cy="185406"/>
              <a:chOff x="794438" y="522095"/>
              <a:chExt cx="273000" cy="185406"/>
            </a:xfrm>
          </p:grpSpPr>
          <p:cxnSp>
            <p:nvCxnSpPr>
              <p:cNvPr id="206" name="Google Shape;206;p11"/>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207" name="Google Shape;207;p11"/>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208" name="Google Shape;208;p11"/>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209" name="Google Shape;209;p11"/>
            <p:cNvGrpSpPr/>
            <p:nvPr/>
          </p:nvGrpSpPr>
          <p:grpSpPr>
            <a:xfrm>
              <a:off x="5634025" y="489126"/>
              <a:ext cx="2387400" cy="273000"/>
              <a:chOff x="5634025" y="516254"/>
              <a:chExt cx="2387400" cy="273000"/>
            </a:xfrm>
          </p:grpSpPr>
          <p:sp>
            <p:nvSpPr>
              <p:cNvPr id="210" name="Google Shape;210;p11"/>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11"/>
              <p:cNvGrpSpPr/>
              <p:nvPr/>
            </p:nvGrpSpPr>
            <p:grpSpPr>
              <a:xfrm>
                <a:off x="5733981" y="574878"/>
                <a:ext cx="157455" cy="157474"/>
                <a:chOff x="7626532" y="1566956"/>
                <a:chExt cx="248313" cy="248343"/>
              </a:xfrm>
            </p:grpSpPr>
            <p:sp>
              <p:nvSpPr>
                <p:cNvPr id="212" name="Google Shape;212;p11"/>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5" name="Google Shape;215;p11"/>
            <p:cNvGrpSpPr/>
            <p:nvPr/>
          </p:nvGrpSpPr>
          <p:grpSpPr>
            <a:xfrm>
              <a:off x="8106499" y="489126"/>
              <a:ext cx="273000" cy="273000"/>
              <a:chOff x="8106499" y="516254"/>
              <a:chExt cx="273000" cy="273000"/>
            </a:xfrm>
          </p:grpSpPr>
          <p:sp>
            <p:nvSpPr>
              <p:cNvPr id="216" name="Google Shape;216;p11"/>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 name="Google Shape;217;p11"/>
              <p:cNvGrpSpPr/>
              <p:nvPr/>
            </p:nvGrpSpPr>
            <p:grpSpPr>
              <a:xfrm>
                <a:off x="8160297" y="582146"/>
                <a:ext cx="157465" cy="144971"/>
                <a:chOff x="6993499" y="1616539"/>
                <a:chExt cx="205703" cy="189381"/>
              </a:xfrm>
            </p:grpSpPr>
            <p:sp>
              <p:nvSpPr>
                <p:cNvPr id="218" name="Google Shape;218;p11"/>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23" name="Shape 22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24" name="Shape 224"/>
        <p:cNvGrpSpPr/>
        <p:nvPr/>
      </p:nvGrpSpPr>
      <p:grpSpPr>
        <a:xfrm>
          <a:off x="0" y="0"/>
          <a:ext cx="0" cy="0"/>
          <a:chOff x="0" y="0"/>
          <a:chExt cx="0" cy="0"/>
        </a:xfrm>
      </p:grpSpPr>
      <p:sp>
        <p:nvSpPr>
          <p:cNvPr id="225" name="Google Shape;225;p13"/>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3"/>
          <p:cNvSpPr/>
          <p:nvPr/>
        </p:nvSpPr>
        <p:spPr>
          <a:xfrm rot="606218">
            <a:off x="316691" y="4397046"/>
            <a:ext cx="3362038" cy="2114466"/>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3"/>
          <p:cNvSpPr txBox="1"/>
          <p:nvPr>
            <p:ph hasCustomPrompt="1" type="title"/>
          </p:nvPr>
        </p:nvSpPr>
        <p:spPr>
          <a:xfrm>
            <a:off x="720000" y="1633283"/>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8" name="Google Shape;228;p13"/>
          <p:cNvSpPr txBox="1"/>
          <p:nvPr>
            <p:ph hasCustomPrompt="1" idx="2" type="title"/>
          </p:nvPr>
        </p:nvSpPr>
        <p:spPr>
          <a:xfrm>
            <a:off x="720000" y="3066691"/>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9" name="Google Shape;229;p13"/>
          <p:cNvSpPr txBox="1"/>
          <p:nvPr>
            <p:ph hasCustomPrompt="1" idx="3" type="title"/>
          </p:nvPr>
        </p:nvSpPr>
        <p:spPr>
          <a:xfrm>
            <a:off x="3419275" y="1633283"/>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0" name="Google Shape;230;p13"/>
          <p:cNvSpPr txBox="1"/>
          <p:nvPr>
            <p:ph hasCustomPrompt="1" idx="4" type="title"/>
          </p:nvPr>
        </p:nvSpPr>
        <p:spPr>
          <a:xfrm>
            <a:off x="3419275" y="3066691"/>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1" name="Google Shape;231;p13"/>
          <p:cNvSpPr txBox="1"/>
          <p:nvPr>
            <p:ph hasCustomPrompt="1" idx="5" type="title"/>
          </p:nvPr>
        </p:nvSpPr>
        <p:spPr>
          <a:xfrm>
            <a:off x="6118550" y="1633283"/>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2" name="Google Shape;232;p13"/>
          <p:cNvSpPr txBox="1"/>
          <p:nvPr>
            <p:ph hasCustomPrompt="1" idx="6" type="title"/>
          </p:nvPr>
        </p:nvSpPr>
        <p:spPr>
          <a:xfrm>
            <a:off x="6118550" y="3066691"/>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3" name="Google Shape;233;p13"/>
          <p:cNvSpPr txBox="1"/>
          <p:nvPr>
            <p:ph idx="1" type="subTitle"/>
          </p:nvPr>
        </p:nvSpPr>
        <p:spPr>
          <a:xfrm>
            <a:off x="720000" y="2064875"/>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234" name="Google Shape;234;p13"/>
          <p:cNvSpPr txBox="1"/>
          <p:nvPr>
            <p:ph idx="7" type="subTitle"/>
          </p:nvPr>
        </p:nvSpPr>
        <p:spPr>
          <a:xfrm>
            <a:off x="3419275" y="2064875"/>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235" name="Google Shape;235;p13"/>
          <p:cNvSpPr txBox="1"/>
          <p:nvPr>
            <p:ph idx="8" type="subTitle"/>
          </p:nvPr>
        </p:nvSpPr>
        <p:spPr>
          <a:xfrm>
            <a:off x="6118550" y="2064875"/>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236" name="Google Shape;236;p13"/>
          <p:cNvSpPr txBox="1"/>
          <p:nvPr>
            <p:ph idx="9" type="subTitle"/>
          </p:nvPr>
        </p:nvSpPr>
        <p:spPr>
          <a:xfrm>
            <a:off x="720000" y="3498350"/>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237" name="Google Shape;237;p13"/>
          <p:cNvSpPr txBox="1"/>
          <p:nvPr>
            <p:ph idx="13" type="subTitle"/>
          </p:nvPr>
        </p:nvSpPr>
        <p:spPr>
          <a:xfrm>
            <a:off x="3419275" y="3498350"/>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238" name="Google Shape;238;p13"/>
          <p:cNvSpPr txBox="1"/>
          <p:nvPr>
            <p:ph idx="14" type="subTitle"/>
          </p:nvPr>
        </p:nvSpPr>
        <p:spPr>
          <a:xfrm>
            <a:off x="6118550" y="3498350"/>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239" name="Google Shape;239;p13"/>
          <p:cNvSpPr txBox="1"/>
          <p:nvPr>
            <p:ph idx="15" type="title"/>
          </p:nvPr>
        </p:nvSpPr>
        <p:spPr>
          <a:xfrm>
            <a:off x="720000" y="7621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40" name="Google Shape;240;p13"/>
          <p:cNvGrpSpPr/>
          <p:nvPr/>
        </p:nvGrpSpPr>
        <p:grpSpPr>
          <a:xfrm>
            <a:off x="794438" y="489126"/>
            <a:ext cx="7585062" cy="273000"/>
            <a:chOff x="794438" y="489126"/>
            <a:chExt cx="7585062" cy="273000"/>
          </a:xfrm>
        </p:grpSpPr>
        <p:grpSp>
          <p:nvGrpSpPr>
            <p:cNvPr id="241" name="Google Shape;241;p13"/>
            <p:cNvGrpSpPr/>
            <p:nvPr/>
          </p:nvGrpSpPr>
          <p:grpSpPr>
            <a:xfrm>
              <a:off x="794438" y="534808"/>
              <a:ext cx="273000" cy="185406"/>
              <a:chOff x="794438" y="522095"/>
              <a:chExt cx="273000" cy="185406"/>
            </a:xfrm>
          </p:grpSpPr>
          <p:cxnSp>
            <p:nvCxnSpPr>
              <p:cNvPr id="242" name="Google Shape;242;p13"/>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243" name="Google Shape;243;p13"/>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244" name="Google Shape;244;p13"/>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245" name="Google Shape;245;p13"/>
            <p:cNvGrpSpPr/>
            <p:nvPr/>
          </p:nvGrpSpPr>
          <p:grpSpPr>
            <a:xfrm>
              <a:off x="5634025" y="489126"/>
              <a:ext cx="2387400" cy="273000"/>
              <a:chOff x="5634025" y="516254"/>
              <a:chExt cx="2387400" cy="273000"/>
            </a:xfrm>
          </p:grpSpPr>
          <p:sp>
            <p:nvSpPr>
              <p:cNvPr id="246" name="Google Shape;246;p13"/>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 name="Google Shape;247;p13"/>
              <p:cNvGrpSpPr/>
              <p:nvPr/>
            </p:nvGrpSpPr>
            <p:grpSpPr>
              <a:xfrm>
                <a:off x="5733981" y="574878"/>
                <a:ext cx="157455" cy="157474"/>
                <a:chOff x="7626532" y="1566956"/>
                <a:chExt cx="248313" cy="248343"/>
              </a:xfrm>
            </p:grpSpPr>
            <p:sp>
              <p:nvSpPr>
                <p:cNvPr id="248" name="Google Shape;248;p13"/>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3"/>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3"/>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1" name="Google Shape;251;p13"/>
            <p:cNvGrpSpPr/>
            <p:nvPr/>
          </p:nvGrpSpPr>
          <p:grpSpPr>
            <a:xfrm>
              <a:off x="8106499" y="489126"/>
              <a:ext cx="273000" cy="273000"/>
              <a:chOff x="8106499" y="516254"/>
              <a:chExt cx="273000" cy="273000"/>
            </a:xfrm>
          </p:grpSpPr>
          <p:sp>
            <p:nvSpPr>
              <p:cNvPr id="252" name="Google Shape;252;p13"/>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13"/>
              <p:cNvGrpSpPr/>
              <p:nvPr/>
            </p:nvGrpSpPr>
            <p:grpSpPr>
              <a:xfrm>
                <a:off x="8160297" y="582146"/>
                <a:ext cx="157465" cy="144971"/>
                <a:chOff x="6993499" y="1616539"/>
                <a:chExt cx="205703" cy="189381"/>
              </a:xfrm>
            </p:grpSpPr>
            <p:sp>
              <p:nvSpPr>
                <p:cNvPr id="254" name="Google Shape;254;p13"/>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3"/>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3"/>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3"/>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3"/>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59" name="Shape 259"/>
        <p:cNvGrpSpPr/>
        <p:nvPr/>
      </p:nvGrpSpPr>
      <p:grpSpPr>
        <a:xfrm>
          <a:off x="0" y="0"/>
          <a:ext cx="0" cy="0"/>
          <a:chOff x="0" y="0"/>
          <a:chExt cx="0" cy="0"/>
        </a:xfrm>
      </p:grpSpPr>
      <p:sp>
        <p:nvSpPr>
          <p:cNvPr id="260" name="Google Shape;260;p14"/>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4"/>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2" name="Google Shape;262;p14"/>
          <p:cNvSpPr/>
          <p:nvPr/>
        </p:nvSpPr>
        <p:spPr>
          <a:xfrm rot="606218">
            <a:off x="1834016" y="-1630854"/>
            <a:ext cx="3362038" cy="2114466"/>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4"/>
          <p:cNvGrpSpPr/>
          <p:nvPr/>
        </p:nvGrpSpPr>
        <p:grpSpPr>
          <a:xfrm>
            <a:off x="794438" y="489126"/>
            <a:ext cx="7585062" cy="273000"/>
            <a:chOff x="794438" y="489126"/>
            <a:chExt cx="7585062" cy="273000"/>
          </a:xfrm>
        </p:grpSpPr>
        <p:grpSp>
          <p:nvGrpSpPr>
            <p:cNvPr id="264" name="Google Shape;264;p14"/>
            <p:cNvGrpSpPr/>
            <p:nvPr/>
          </p:nvGrpSpPr>
          <p:grpSpPr>
            <a:xfrm>
              <a:off x="794438" y="534808"/>
              <a:ext cx="273000" cy="185406"/>
              <a:chOff x="794438" y="522095"/>
              <a:chExt cx="273000" cy="185406"/>
            </a:xfrm>
          </p:grpSpPr>
          <p:cxnSp>
            <p:nvCxnSpPr>
              <p:cNvPr id="265" name="Google Shape;265;p14"/>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266" name="Google Shape;266;p14"/>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267" name="Google Shape;267;p14"/>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268" name="Google Shape;268;p14"/>
            <p:cNvGrpSpPr/>
            <p:nvPr/>
          </p:nvGrpSpPr>
          <p:grpSpPr>
            <a:xfrm>
              <a:off x="5634025" y="489126"/>
              <a:ext cx="2387400" cy="273000"/>
              <a:chOff x="5634025" y="516254"/>
              <a:chExt cx="2387400" cy="273000"/>
            </a:xfrm>
          </p:grpSpPr>
          <p:sp>
            <p:nvSpPr>
              <p:cNvPr id="269" name="Google Shape;269;p14"/>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14"/>
              <p:cNvGrpSpPr/>
              <p:nvPr/>
            </p:nvGrpSpPr>
            <p:grpSpPr>
              <a:xfrm>
                <a:off x="5733981" y="574878"/>
                <a:ext cx="157455" cy="157474"/>
                <a:chOff x="7626532" y="1566956"/>
                <a:chExt cx="248313" cy="248343"/>
              </a:xfrm>
            </p:grpSpPr>
            <p:sp>
              <p:nvSpPr>
                <p:cNvPr id="271" name="Google Shape;271;p14"/>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4" name="Google Shape;274;p14"/>
            <p:cNvGrpSpPr/>
            <p:nvPr/>
          </p:nvGrpSpPr>
          <p:grpSpPr>
            <a:xfrm>
              <a:off x="8106499" y="489126"/>
              <a:ext cx="273000" cy="273000"/>
              <a:chOff x="8106499" y="516254"/>
              <a:chExt cx="273000" cy="273000"/>
            </a:xfrm>
          </p:grpSpPr>
          <p:sp>
            <p:nvSpPr>
              <p:cNvPr id="275" name="Google Shape;275;p14"/>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 name="Google Shape;276;p14"/>
              <p:cNvGrpSpPr/>
              <p:nvPr/>
            </p:nvGrpSpPr>
            <p:grpSpPr>
              <a:xfrm>
                <a:off x="8160297" y="582146"/>
                <a:ext cx="157465" cy="144971"/>
                <a:chOff x="6993499" y="1616539"/>
                <a:chExt cx="205703" cy="189381"/>
              </a:xfrm>
            </p:grpSpPr>
            <p:sp>
              <p:nvSpPr>
                <p:cNvPr id="277" name="Google Shape;277;p14"/>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282" name="Shape 282"/>
        <p:cNvGrpSpPr/>
        <p:nvPr/>
      </p:nvGrpSpPr>
      <p:grpSpPr>
        <a:xfrm>
          <a:off x="0" y="0"/>
          <a:ext cx="0" cy="0"/>
          <a:chOff x="0" y="0"/>
          <a:chExt cx="0" cy="0"/>
        </a:xfrm>
      </p:grpSpPr>
      <p:sp>
        <p:nvSpPr>
          <p:cNvPr id="283" name="Google Shape;283;p15"/>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5"/>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5" name="Google Shape;285;p15"/>
          <p:cNvSpPr/>
          <p:nvPr/>
        </p:nvSpPr>
        <p:spPr>
          <a:xfrm rot="1866243">
            <a:off x="-1730113" y="4329296"/>
            <a:ext cx="3361828" cy="2114481"/>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 name="Google Shape;286;p15"/>
          <p:cNvGrpSpPr/>
          <p:nvPr/>
        </p:nvGrpSpPr>
        <p:grpSpPr>
          <a:xfrm>
            <a:off x="794438" y="489126"/>
            <a:ext cx="7585062" cy="273000"/>
            <a:chOff x="794438" y="489126"/>
            <a:chExt cx="7585062" cy="273000"/>
          </a:xfrm>
        </p:grpSpPr>
        <p:grpSp>
          <p:nvGrpSpPr>
            <p:cNvPr id="287" name="Google Shape;287;p15"/>
            <p:cNvGrpSpPr/>
            <p:nvPr/>
          </p:nvGrpSpPr>
          <p:grpSpPr>
            <a:xfrm>
              <a:off x="794438" y="534808"/>
              <a:ext cx="273000" cy="185406"/>
              <a:chOff x="794438" y="522095"/>
              <a:chExt cx="273000" cy="185406"/>
            </a:xfrm>
          </p:grpSpPr>
          <p:cxnSp>
            <p:nvCxnSpPr>
              <p:cNvPr id="288" name="Google Shape;288;p15"/>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289" name="Google Shape;289;p15"/>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290" name="Google Shape;290;p15"/>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291" name="Google Shape;291;p15"/>
            <p:cNvGrpSpPr/>
            <p:nvPr/>
          </p:nvGrpSpPr>
          <p:grpSpPr>
            <a:xfrm>
              <a:off x="5634025" y="489126"/>
              <a:ext cx="2387400" cy="273000"/>
              <a:chOff x="5634025" y="516254"/>
              <a:chExt cx="2387400" cy="273000"/>
            </a:xfrm>
          </p:grpSpPr>
          <p:sp>
            <p:nvSpPr>
              <p:cNvPr id="292" name="Google Shape;292;p15"/>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15"/>
              <p:cNvGrpSpPr/>
              <p:nvPr/>
            </p:nvGrpSpPr>
            <p:grpSpPr>
              <a:xfrm>
                <a:off x="5733981" y="574878"/>
                <a:ext cx="157455" cy="157474"/>
                <a:chOff x="7626532" y="1566956"/>
                <a:chExt cx="248313" cy="248343"/>
              </a:xfrm>
            </p:grpSpPr>
            <p:sp>
              <p:nvSpPr>
                <p:cNvPr id="294" name="Google Shape;294;p15"/>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7" name="Google Shape;297;p15"/>
            <p:cNvGrpSpPr/>
            <p:nvPr/>
          </p:nvGrpSpPr>
          <p:grpSpPr>
            <a:xfrm>
              <a:off x="8106499" y="489126"/>
              <a:ext cx="273000" cy="273000"/>
              <a:chOff x="8106499" y="516254"/>
              <a:chExt cx="273000" cy="273000"/>
            </a:xfrm>
          </p:grpSpPr>
          <p:sp>
            <p:nvSpPr>
              <p:cNvPr id="298" name="Google Shape;298;p15"/>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 name="Google Shape;299;p15"/>
              <p:cNvGrpSpPr/>
              <p:nvPr/>
            </p:nvGrpSpPr>
            <p:grpSpPr>
              <a:xfrm>
                <a:off x="8160297" y="582146"/>
                <a:ext cx="157465" cy="144971"/>
                <a:chOff x="6993499" y="1616539"/>
                <a:chExt cx="205703" cy="189381"/>
              </a:xfrm>
            </p:grpSpPr>
            <p:sp>
              <p:nvSpPr>
                <p:cNvPr id="300" name="Google Shape;300;p15"/>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05" name="Shape 305"/>
        <p:cNvGrpSpPr/>
        <p:nvPr/>
      </p:nvGrpSpPr>
      <p:grpSpPr>
        <a:xfrm>
          <a:off x="0" y="0"/>
          <a:ext cx="0" cy="0"/>
          <a:chOff x="0" y="0"/>
          <a:chExt cx="0" cy="0"/>
        </a:xfrm>
      </p:grpSpPr>
      <p:sp>
        <p:nvSpPr>
          <p:cNvPr id="306" name="Google Shape;306;p16"/>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rot="4825503">
            <a:off x="-1892972" y="3043547"/>
            <a:ext cx="3361834" cy="2114488"/>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6"/>
          <p:cNvSpPr txBox="1"/>
          <p:nvPr>
            <p:ph idx="1" type="subTitle"/>
          </p:nvPr>
        </p:nvSpPr>
        <p:spPr>
          <a:xfrm>
            <a:off x="937625" y="2198825"/>
            <a:ext cx="2175300" cy="184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9" name="Google Shape;309;p16"/>
          <p:cNvSpPr txBox="1"/>
          <p:nvPr>
            <p:ph idx="2" type="subTitle"/>
          </p:nvPr>
        </p:nvSpPr>
        <p:spPr>
          <a:xfrm>
            <a:off x="3484347" y="2198825"/>
            <a:ext cx="2175300" cy="184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0" name="Google Shape;310;p16"/>
          <p:cNvSpPr txBox="1"/>
          <p:nvPr>
            <p:ph idx="3" type="subTitle"/>
          </p:nvPr>
        </p:nvSpPr>
        <p:spPr>
          <a:xfrm>
            <a:off x="6031075" y="2198825"/>
            <a:ext cx="2175300" cy="184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1" name="Google Shape;311;p16"/>
          <p:cNvSpPr txBox="1"/>
          <p:nvPr>
            <p:ph idx="4" type="subTitle"/>
          </p:nvPr>
        </p:nvSpPr>
        <p:spPr>
          <a:xfrm>
            <a:off x="937625" y="1749476"/>
            <a:ext cx="2175300" cy="432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12" name="Google Shape;312;p16"/>
          <p:cNvSpPr txBox="1"/>
          <p:nvPr>
            <p:ph idx="5" type="subTitle"/>
          </p:nvPr>
        </p:nvSpPr>
        <p:spPr>
          <a:xfrm>
            <a:off x="3484350" y="1749476"/>
            <a:ext cx="2175300" cy="432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13" name="Google Shape;313;p16"/>
          <p:cNvSpPr txBox="1"/>
          <p:nvPr>
            <p:ph idx="6" type="subTitle"/>
          </p:nvPr>
        </p:nvSpPr>
        <p:spPr>
          <a:xfrm>
            <a:off x="6031075" y="1749476"/>
            <a:ext cx="2175300" cy="432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14" name="Google Shape;314;p16"/>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15" name="Google Shape;315;p16"/>
          <p:cNvGrpSpPr/>
          <p:nvPr/>
        </p:nvGrpSpPr>
        <p:grpSpPr>
          <a:xfrm>
            <a:off x="794438" y="489126"/>
            <a:ext cx="7585062" cy="273000"/>
            <a:chOff x="794438" y="489126"/>
            <a:chExt cx="7585062" cy="273000"/>
          </a:xfrm>
        </p:grpSpPr>
        <p:grpSp>
          <p:nvGrpSpPr>
            <p:cNvPr id="316" name="Google Shape;316;p16"/>
            <p:cNvGrpSpPr/>
            <p:nvPr/>
          </p:nvGrpSpPr>
          <p:grpSpPr>
            <a:xfrm>
              <a:off x="794438" y="534808"/>
              <a:ext cx="273000" cy="185406"/>
              <a:chOff x="794438" y="522095"/>
              <a:chExt cx="273000" cy="185406"/>
            </a:xfrm>
          </p:grpSpPr>
          <p:cxnSp>
            <p:nvCxnSpPr>
              <p:cNvPr id="317" name="Google Shape;317;p16"/>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318" name="Google Shape;318;p16"/>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319" name="Google Shape;319;p16"/>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320" name="Google Shape;320;p16"/>
            <p:cNvGrpSpPr/>
            <p:nvPr/>
          </p:nvGrpSpPr>
          <p:grpSpPr>
            <a:xfrm>
              <a:off x="5634025" y="489126"/>
              <a:ext cx="2387400" cy="273000"/>
              <a:chOff x="5634025" y="516254"/>
              <a:chExt cx="2387400" cy="273000"/>
            </a:xfrm>
          </p:grpSpPr>
          <p:sp>
            <p:nvSpPr>
              <p:cNvPr id="321" name="Google Shape;321;p16"/>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16"/>
              <p:cNvGrpSpPr/>
              <p:nvPr/>
            </p:nvGrpSpPr>
            <p:grpSpPr>
              <a:xfrm>
                <a:off x="5733981" y="574878"/>
                <a:ext cx="157455" cy="157474"/>
                <a:chOff x="7626532" y="1566956"/>
                <a:chExt cx="248313" cy="248343"/>
              </a:xfrm>
            </p:grpSpPr>
            <p:sp>
              <p:nvSpPr>
                <p:cNvPr id="323" name="Google Shape;323;p16"/>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6"/>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 name="Google Shape;326;p16"/>
            <p:cNvGrpSpPr/>
            <p:nvPr/>
          </p:nvGrpSpPr>
          <p:grpSpPr>
            <a:xfrm>
              <a:off x="8106499" y="489126"/>
              <a:ext cx="273000" cy="273000"/>
              <a:chOff x="8106499" y="516254"/>
              <a:chExt cx="273000" cy="273000"/>
            </a:xfrm>
          </p:grpSpPr>
          <p:sp>
            <p:nvSpPr>
              <p:cNvPr id="327" name="Google Shape;327;p16"/>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 name="Google Shape;328;p16"/>
              <p:cNvGrpSpPr/>
              <p:nvPr/>
            </p:nvGrpSpPr>
            <p:grpSpPr>
              <a:xfrm>
                <a:off x="8160297" y="582146"/>
                <a:ext cx="157465" cy="144971"/>
                <a:chOff x="6993499" y="1616539"/>
                <a:chExt cx="205703" cy="189381"/>
              </a:xfrm>
            </p:grpSpPr>
            <p:sp>
              <p:nvSpPr>
                <p:cNvPr id="329" name="Google Shape;329;p16"/>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6"/>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34" name="Shape 334"/>
        <p:cNvGrpSpPr/>
        <p:nvPr/>
      </p:nvGrpSpPr>
      <p:grpSpPr>
        <a:xfrm>
          <a:off x="0" y="0"/>
          <a:ext cx="0" cy="0"/>
          <a:chOff x="0" y="0"/>
          <a:chExt cx="0" cy="0"/>
        </a:xfrm>
      </p:grpSpPr>
      <p:sp>
        <p:nvSpPr>
          <p:cNvPr id="335" name="Google Shape;335;p17"/>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p:cNvSpPr/>
          <p:nvPr/>
        </p:nvSpPr>
        <p:spPr>
          <a:xfrm rot="5562018">
            <a:off x="7833586" y="1245380"/>
            <a:ext cx="3362233" cy="2114347"/>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7"/>
          <p:cNvSpPr txBox="1"/>
          <p:nvPr>
            <p:ph idx="1" type="subTitle"/>
          </p:nvPr>
        </p:nvSpPr>
        <p:spPr>
          <a:xfrm>
            <a:off x="720000" y="1958762"/>
            <a:ext cx="3581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8" name="Google Shape;338;p17"/>
          <p:cNvSpPr txBox="1"/>
          <p:nvPr>
            <p:ph idx="2" type="subTitle"/>
          </p:nvPr>
        </p:nvSpPr>
        <p:spPr>
          <a:xfrm>
            <a:off x="4606805" y="1958762"/>
            <a:ext cx="3581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9" name="Google Shape;339;p17"/>
          <p:cNvSpPr txBox="1"/>
          <p:nvPr>
            <p:ph idx="3" type="subTitle"/>
          </p:nvPr>
        </p:nvSpPr>
        <p:spPr>
          <a:xfrm>
            <a:off x="720000" y="3336700"/>
            <a:ext cx="3581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0" name="Google Shape;340;p17"/>
          <p:cNvSpPr txBox="1"/>
          <p:nvPr>
            <p:ph idx="4" type="subTitle"/>
          </p:nvPr>
        </p:nvSpPr>
        <p:spPr>
          <a:xfrm>
            <a:off x="4606805" y="3336700"/>
            <a:ext cx="3581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1" name="Google Shape;341;p17"/>
          <p:cNvSpPr txBox="1"/>
          <p:nvPr>
            <p:ph idx="5" type="subTitle"/>
          </p:nvPr>
        </p:nvSpPr>
        <p:spPr>
          <a:xfrm>
            <a:off x="720000" y="1510387"/>
            <a:ext cx="3581700" cy="456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42" name="Google Shape;342;p17"/>
          <p:cNvSpPr txBox="1"/>
          <p:nvPr>
            <p:ph idx="6" type="subTitle"/>
          </p:nvPr>
        </p:nvSpPr>
        <p:spPr>
          <a:xfrm>
            <a:off x="720000" y="2888325"/>
            <a:ext cx="3581700" cy="456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43" name="Google Shape;343;p17"/>
          <p:cNvSpPr txBox="1"/>
          <p:nvPr>
            <p:ph idx="7" type="subTitle"/>
          </p:nvPr>
        </p:nvSpPr>
        <p:spPr>
          <a:xfrm>
            <a:off x="4606768" y="1510387"/>
            <a:ext cx="3581700" cy="456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44" name="Google Shape;344;p17"/>
          <p:cNvSpPr txBox="1"/>
          <p:nvPr>
            <p:ph idx="8" type="subTitle"/>
          </p:nvPr>
        </p:nvSpPr>
        <p:spPr>
          <a:xfrm>
            <a:off x="4606768" y="2888325"/>
            <a:ext cx="3581700" cy="456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45" name="Google Shape;345;p17"/>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46" name="Google Shape;346;p17"/>
          <p:cNvGrpSpPr/>
          <p:nvPr/>
        </p:nvGrpSpPr>
        <p:grpSpPr>
          <a:xfrm>
            <a:off x="794438" y="489126"/>
            <a:ext cx="7585062" cy="273000"/>
            <a:chOff x="794438" y="489126"/>
            <a:chExt cx="7585062" cy="273000"/>
          </a:xfrm>
        </p:grpSpPr>
        <p:grpSp>
          <p:nvGrpSpPr>
            <p:cNvPr id="347" name="Google Shape;347;p17"/>
            <p:cNvGrpSpPr/>
            <p:nvPr/>
          </p:nvGrpSpPr>
          <p:grpSpPr>
            <a:xfrm>
              <a:off x="794438" y="534808"/>
              <a:ext cx="273000" cy="185406"/>
              <a:chOff x="794438" y="522095"/>
              <a:chExt cx="273000" cy="185406"/>
            </a:xfrm>
          </p:grpSpPr>
          <p:cxnSp>
            <p:nvCxnSpPr>
              <p:cNvPr id="348" name="Google Shape;348;p17"/>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349" name="Google Shape;349;p17"/>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350" name="Google Shape;350;p17"/>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351" name="Google Shape;351;p17"/>
            <p:cNvGrpSpPr/>
            <p:nvPr/>
          </p:nvGrpSpPr>
          <p:grpSpPr>
            <a:xfrm>
              <a:off x="5634025" y="489126"/>
              <a:ext cx="2387400" cy="273000"/>
              <a:chOff x="5634025" y="516254"/>
              <a:chExt cx="2387400" cy="273000"/>
            </a:xfrm>
          </p:grpSpPr>
          <p:sp>
            <p:nvSpPr>
              <p:cNvPr id="352" name="Google Shape;352;p17"/>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 name="Google Shape;353;p17"/>
              <p:cNvGrpSpPr/>
              <p:nvPr/>
            </p:nvGrpSpPr>
            <p:grpSpPr>
              <a:xfrm>
                <a:off x="5733981" y="574878"/>
                <a:ext cx="157455" cy="157474"/>
                <a:chOff x="7626532" y="1566956"/>
                <a:chExt cx="248313" cy="248343"/>
              </a:xfrm>
            </p:grpSpPr>
            <p:sp>
              <p:nvSpPr>
                <p:cNvPr id="354" name="Google Shape;354;p17"/>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7"/>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7"/>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7" name="Google Shape;357;p17"/>
            <p:cNvGrpSpPr/>
            <p:nvPr/>
          </p:nvGrpSpPr>
          <p:grpSpPr>
            <a:xfrm>
              <a:off x="8106499" y="489126"/>
              <a:ext cx="273000" cy="273000"/>
              <a:chOff x="8106499" y="516254"/>
              <a:chExt cx="273000" cy="273000"/>
            </a:xfrm>
          </p:grpSpPr>
          <p:sp>
            <p:nvSpPr>
              <p:cNvPr id="358" name="Google Shape;358;p17"/>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17"/>
              <p:cNvGrpSpPr/>
              <p:nvPr/>
            </p:nvGrpSpPr>
            <p:grpSpPr>
              <a:xfrm>
                <a:off x="8160297" y="582146"/>
                <a:ext cx="157465" cy="144971"/>
                <a:chOff x="6993499" y="1616539"/>
                <a:chExt cx="205703" cy="189381"/>
              </a:xfrm>
            </p:grpSpPr>
            <p:sp>
              <p:nvSpPr>
                <p:cNvPr id="360" name="Google Shape;360;p17"/>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7"/>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7"/>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7"/>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65" name="Shape 365"/>
        <p:cNvGrpSpPr/>
        <p:nvPr/>
      </p:nvGrpSpPr>
      <p:grpSpPr>
        <a:xfrm>
          <a:off x="0" y="0"/>
          <a:ext cx="0" cy="0"/>
          <a:chOff x="0" y="0"/>
          <a:chExt cx="0" cy="0"/>
        </a:xfrm>
      </p:grpSpPr>
      <p:sp>
        <p:nvSpPr>
          <p:cNvPr id="366" name="Google Shape;366;p18"/>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rot="3318019">
            <a:off x="-2389681" y="3047167"/>
            <a:ext cx="3362172" cy="2114406"/>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txBox="1"/>
          <p:nvPr>
            <p:ph idx="1" type="subTitle"/>
          </p:nvPr>
        </p:nvSpPr>
        <p:spPr>
          <a:xfrm>
            <a:off x="714525" y="1851931"/>
            <a:ext cx="2570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69" name="Google Shape;369;p18"/>
          <p:cNvSpPr txBox="1"/>
          <p:nvPr>
            <p:ph idx="2" type="subTitle"/>
          </p:nvPr>
        </p:nvSpPr>
        <p:spPr>
          <a:xfrm>
            <a:off x="3284865" y="1851940"/>
            <a:ext cx="2570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70" name="Google Shape;370;p18"/>
          <p:cNvSpPr txBox="1"/>
          <p:nvPr>
            <p:ph idx="3" type="subTitle"/>
          </p:nvPr>
        </p:nvSpPr>
        <p:spPr>
          <a:xfrm>
            <a:off x="713925" y="3377632"/>
            <a:ext cx="2570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71" name="Google Shape;371;p18"/>
          <p:cNvSpPr txBox="1"/>
          <p:nvPr>
            <p:ph idx="4" type="subTitle"/>
          </p:nvPr>
        </p:nvSpPr>
        <p:spPr>
          <a:xfrm>
            <a:off x="3284261" y="3377632"/>
            <a:ext cx="2570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72" name="Google Shape;372;p18"/>
          <p:cNvSpPr txBox="1"/>
          <p:nvPr>
            <p:ph idx="5" type="subTitle"/>
          </p:nvPr>
        </p:nvSpPr>
        <p:spPr>
          <a:xfrm>
            <a:off x="5855198" y="1851940"/>
            <a:ext cx="2570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73" name="Google Shape;373;p18"/>
          <p:cNvSpPr txBox="1"/>
          <p:nvPr>
            <p:ph idx="6" type="subTitle"/>
          </p:nvPr>
        </p:nvSpPr>
        <p:spPr>
          <a:xfrm>
            <a:off x="5854598" y="3377632"/>
            <a:ext cx="2570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74" name="Google Shape;374;p18"/>
          <p:cNvSpPr txBox="1"/>
          <p:nvPr>
            <p:ph idx="7" type="subTitle"/>
          </p:nvPr>
        </p:nvSpPr>
        <p:spPr>
          <a:xfrm>
            <a:off x="714525" y="1434682"/>
            <a:ext cx="2570400" cy="420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75" name="Google Shape;375;p18"/>
          <p:cNvSpPr txBox="1"/>
          <p:nvPr>
            <p:ph idx="8" type="subTitle"/>
          </p:nvPr>
        </p:nvSpPr>
        <p:spPr>
          <a:xfrm>
            <a:off x="3284713" y="1434688"/>
            <a:ext cx="2570400" cy="420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76" name="Google Shape;376;p18"/>
          <p:cNvSpPr txBox="1"/>
          <p:nvPr>
            <p:ph idx="9" type="subTitle"/>
          </p:nvPr>
        </p:nvSpPr>
        <p:spPr>
          <a:xfrm>
            <a:off x="5860277" y="1434688"/>
            <a:ext cx="2570400" cy="420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77" name="Google Shape;377;p18"/>
          <p:cNvSpPr txBox="1"/>
          <p:nvPr>
            <p:ph idx="13" type="subTitle"/>
          </p:nvPr>
        </p:nvSpPr>
        <p:spPr>
          <a:xfrm>
            <a:off x="713925" y="2957131"/>
            <a:ext cx="2570100" cy="420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78" name="Google Shape;378;p18"/>
          <p:cNvSpPr txBox="1"/>
          <p:nvPr>
            <p:ph idx="14" type="subTitle"/>
          </p:nvPr>
        </p:nvSpPr>
        <p:spPr>
          <a:xfrm>
            <a:off x="3284113" y="2957131"/>
            <a:ext cx="2570400" cy="420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79" name="Google Shape;379;p18"/>
          <p:cNvSpPr txBox="1"/>
          <p:nvPr>
            <p:ph idx="15" type="subTitle"/>
          </p:nvPr>
        </p:nvSpPr>
        <p:spPr>
          <a:xfrm>
            <a:off x="5859677" y="2957131"/>
            <a:ext cx="2570400" cy="420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80" name="Google Shape;380;p18"/>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81" name="Google Shape;381;p18"/>
          <p:cNvGrpSpPr/>
          <p:nvPr/>
        </p:nvGrpSpPr>
        <p:grpSpPr>
          <a:xfrm>
            <a:off x="794438" y="489126"/>
            <a:ext cx="7585062" cy="273000"/>
            <a:chOff x="794438" y="489126"/>
            <a:chExt cx="7585062" cy="273000"/>
          </a:xfrm>
        </p:grpSpPr>
        <p:grpSp>
          <p:nvGrpSpPr>
            <p:cNvPr id="382" name="Google Shape;382;p18"/>
            <p:cNvGrpSpPr/>
            <p:nvPr/>
          </p:nvGrpSpPr>
          <p:grpSpPr>
            <a:xfrm>
              <a:off x="794438" y="534808"/>
              <a:ext cx="273000" cy="185406"/>
              <a:chOff x="794438" y="522095"/>
              <a:chExt cx="273000" cy="185406"/>
            </a:xfrm>
          </p:grpSpPr>
          <p:cxnSp>
            <p:nvCxnSpPr>
              <p:cNvPr id="383" name="Google Shape;383;p18"/>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384" name="Google Shape;384;p18"/>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385" name="Google Shape;385;p18"/>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386" name="Google Shape;386;p18"/>
            <p:cNvGrpSpPr/>
            <p:nvPr/>
          </p:nvGrpSpPr>
          <p:grpSpPr>
            <a:xfrm>
              <a:off x="5634025" y="489126"/>
              <a:ext cx="2387400" cy="273000"/>
              <a:chOff x="5634025" y="516254"/>
              <a:chExt cx="2387400" cy="273000"/>
            </a:xfrm>
          </p:grpSpPr>
          <p:sp>
            <p:nvSpPr>
              <p:cNvPr id="387" name="Google Shape;387;p18"/>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18"/>
              <p:cNvGrpSpPr/>
              <p:nvPr/>
            </p:nvGrpSpPr>
            <p:grpSpPr>
              <a:xfrm>
                <a:off x="5733981" y="574878"/>
                <a:ext cx="157455" cy="157474"/>
                <a:chOff x="7626532" y="1566956"/>
                <a:chExt cx="248313" cy="248343"/>
              </a:xfrm>
            </p:grpSpPr>
            <p:sp>
              <p:nvSpPr>
                <p:cNvPr id="389" name="Google Shape;389;p18"/>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8"/>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8"/>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 name="Google Shape;392;p18"/>
            <p:cNvGrpSpPr/>
            <p:nvPr/>
          </p:nvGrpSpPr>
          <p:grpSpPr>
            <a:xfrm>
              <a:off x="8106499" y="489126"/>
              <a:ext cx="273000" cy="273000"/>
              <a:chOff x="8106499" y="516254"/>
              <a:chExt cx="273000" cy="273000"/>
            </a:xfrm>
          </p:grpSpPr>
          <p:sp>
            <p:nvSpPr>
              <p:cNvPr id="393" name="Google Shape;393;p18"/>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 name="Google Shape;394;p18"/>
              <p:cNvGrpSpPr/>
              <p:nvPr/>
            </p:nvGrpSpPr>
            <p:grpSpPr>
              <a:xfrm>
                <a:off x="8160297" y="582146"/>
                <a:ext cx="157465" cy="144971"/>
                <a:chOff x="6993499" y="1616539"/>
                <a:chExt cx="205703" cy="189381"/>
              </a:xfrm>
            </p:grpSpPr>
            <p:sp>
              <p:nvSpPr>
                <p:cNvPr id="395" name="Google Shape;395;p18"/>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8"/>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8"/>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8"/>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8"/>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00" name="Shape 400"/>
        <p:cNvGrpSpPr/>
        <p:nvPr/>
      </p:nvGrpSpPr>
      <p:grpSpPr>
        <a:xfrm>
          <a:off x="0" y="0"/>
          <a:ext cx="0" cy="0"/>
          <a:chOff x="0" y="0"/>
          <a:chExt cx="0" cy="0"/>
        </a:xfrm>
      </p:grpSpPr>
      <p:sp>
        <p:nvSpPr>
          <p:cNvPr id="401" name="Google Shape;401;p19"/>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9"/>
          <p:cNvSpPr/>
          <p:nvPr/>
        </p:nvSpPr>
        <p:spPr>
          <a:xfrm rot="-3265141">
            <a:off x="-2686040" y="1470719"/>
            <a:ext cx="4291806" cy="269948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9"/>
          <p:cNvSpPr txBox="1"/>
          <p:nvPr>
            <p:ph hasCustomPrompt="1" type="title"/>
          </p:nvPr>
        </p:nvSpPr>
        <p:spPr>
          <a:xfrm>
            <a:off x="978809" y="2687171"/>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4" name="Google Shape;404;p19"/>
          <p:cNvSpPr txBox="1"/>
          <p:nvPr>
            <p:ph idx="1" type="subTitle"/>
          </p:nvPr>
        </p:nvSpPr>
        <p:spPr>
          <a:xfrm>
            <a:off x="978816" y="3309421"/>
            <a:ext cx="3492600" cy="33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405" name="Google Shape;405;p19"/>
          <p:cNvSpPr txBox="1"/>
          <p:nvPr>
            <p:ph hasCustomPrompt="1" idx="2" type="title"/>
          </p:nvPr>
        </p:nvSpPr>
        <p:spPr>
          <a:xfrm>
            <a:off x="2825700" y="1269385"/>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6" name="Google Shape;406;p19"/>
          <p:cNvSpPr txBox="1"/>
          <p:nvPr>
            <p:ph idx="3" type="subTitle"/>
          </p:nvPr>
        </p:nvSpPr>
        <p:spPr>
          <a:xfrm>
            <a:off x="2825700" y="1891924"/>
            <a:ext cx="3492600" cy="33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407" name="Google Shape;407;p19"/>
          <p:cNvSpPr txBox="1"/>
          <p:nvPr>
            <p:ph hasCustomPrompt="1" idx="4" type="title"/>
          </p:nvPr>
        </p:nvSpPr>
        <p:spPr>
          <a:xfrm>
            <a:off x="4672578" y="2687171"/>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8" name="Google Shape;408;p19"/>
          <p:cNvSpPr txBox="1"/>
          <p:nvPr>
            <p:ph idx="5" type="subTitle"/>
          </p:nvPr>
        </p:nvSpPr>
        <p:spPr>
          <a:xfrm>
            <a:off x="4672591" y="3309421"/>
            <a:ext cx="3492600" cy="33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grpSp>
        <p:nvGrpSpPr>
          <p:cNvPr id="409" name="Google Shape;409;p19"/>
          <p:cNvGrpSpPr/>
          <p:nvPr/>
        </p:nvGrpSpPr>
        <p:grpSpPr>
          <a:xfrm>
            <a:off x="794438" y="489126"/>
            <a:ext cx="7585062" cy="273000"/>
            <a:chOff x="794438" y="489126"/>
            <a:chExt cx="7585062" cy="273000"/>
          </a:xfrm>
        </p:grpSpPr>
        <p:grpSp>
          <p:nvGrpSpPr>
            <p:cNvPr id="410" name="Google Shape;410;p19"/>
            <p:cNvGrpSpPr/>
            <p:nvPr/>
          </p:nvGrpSpPr>
          <p:grpSpPr>
            <a:xfrm>
              <a:off x="794438" y="534808"/>
              <a:ext cx="273000" cy="185406"/>
              <a:chOff x="794438" y="522095"/>
              <a:chExt cx="273000" cy="185406"/>
            </a:xfrm>
          </p:grpSpPr>
          <p:cxnSp>
            <p:nvCxnSpPr>
              <p:cNvPr id="411" name="Google Shape;411;p19"/>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412" name="Google Shape;412;p19"/>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413" name="Google Shape;413;p19"/>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414" name="Google Shape;414;p19"/>
            <p:cNvGrpSpPr/>
            <p:nvPr/>
          </p:nvGrpSpPr>
          <p:grpSpPr>
            <a:xfrm>
              <a:off x="5634025" y="489126"/>
              <a:ext cx="2387400" cy="273000"/>
              <a:chOff x="5634025" y="516254"/>
              <a:chExt cx="2387400" cy="273000"/>
            </a:xfrm>
          </p:grpSpPr>
          <p:sp>
            <p:nvSpPr>
              <p:cNvPr id="415" name="Google Shape;415;p19"/>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19"/>
              <p:cNvGrpSpPr/>
              <p:nvPr/>
            </p:nvGrpSpPr>
            <p:grpSpPr>
              <a:xfrm>
                <a:off x="5733981" y="574878"/>
                <a:ext cx="157455" cy="157474"/>
                <a:chOff x="7626532" y="1566956"/>
                <a:chExt cx="248313" cy="248343"/>
              </a:xfrm>
            </p:grpSpPr>
            <p:sp>
              <p:nvSpPr>
                <p:cNvPr id="417" name="Google Shape;417;p19"/>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9"/>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9"/>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 name="Google Shape;420;p19"/>
            <p:cNvGrpSpPr/>
            <p:nvPr/>
          </p:nvGrpSpPr>
          <p:grpSpPr>
            <a:xfrm>
              <a:off x="8106499" y="489126"/>
              <a:ext cx="273000" cy="273000"/>
              <a:chOff x="8106499" y="516254"/>
              <a:chExt cx="273000" cy="273000"/>
            </a:xfrm>
          </p:grpSpPr>
          <p:sp>
            <p:nvSpPr>
              <p:cNvPr id="421" name="Google Shape;421;p19"/>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 name="Google Shape;422;p19"/>
              <p:cNvGrpSpPr/>
              <p:nvPr/>
            </p:nvGrpSpPr>
            <p:grpSpPr>
              <a:xfrm>
                <a:off x="8160297" y="582146"/>
                <a:ext cx="157465" cy="144971"/>
                <a:chOff x="6993499" y="1616539"/>
                <a:chExt cx="205703" cy="189381"/>
              </a:xfrm>
            </p:grpSpPr>
            <p:sp>
              <p:nvSpPr>
                <p:cNvPr id="423" name="Google Shape;423;p19"/>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9"/>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9"/>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9"/>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9"/>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28" name="Shape 428"/>
        <p:cNvGrpSpPr/>
        <p:nvPr/>
      </p:nvGrpSpPr>
      <p:grpSpPr>
        <a:xfrm>
          <a:off x="0" y="0"/>
          <a:ext cx="0" cy="0"/>
          <a:chOff x="0" y="0"/>
          <a:chExt cx="0" cy="0"/>
        </a:xfrm>
      </p:grpSpPr>
      <p:sp>
        <p:nvSpPr>
          <p:cNvPr id="429" name="Google Shape;429;p20"/>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0"/>
          <p:cNvSpPr txBox="1"/>
          <p:nvPr>
            <p:ph type="title"/>
          </p:nvPr>
        </p:nvSpPr>
        <p:spPr>
          <a:xfrm>
            <a:off x="2347938" y="997200"/>
            <a:ext cx="44481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8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31" name="Google Shape;431;p20"/>
          <p:cNvSpPr txBox="1"/>
          <p:nvPr>
            <p:ph idx="1" type="subTitle"/>
          </p:nvPr>
        </p:nvSpPr>
        <p:spPr>
          <a:xfrm>
            <a:off x="2347900" y="1841450"/>
            <a:ext cx="44481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2" name="Google Shape;432;p20"/>
          <p:cNvSpPr txBox="1"/>
          <p:nvPr/>
        </p:nvSpPr>
        <p:spPr>
          <a:xfrm>
            <a:off x="1947600" y="2926150"/>
            <a:ext cx="5248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Anybody"/>
                <a:ea typeface="Anybody"/>
                <a:cs typeface="Anybody"/>
                <a:sym typeface="Anybody"/>
              </a:rPr>
              <a:t>CREDITS:</a:t>
            </a:r>
            <a:r>
              <a:rPr lang="en" sz="1200">
                <a:solidFill>
                  <a:schemeClr val="dk1"/>
                </a:solidFill>
                <a:latin typeface="Anybody"/>
                <a:ea typeface="Anybody"/>
                <a:cs typeface="Anybody"/>
                <a:sym typeface="Anybody"/>
              </a:rPr>
              <a:t> This presentation template was created by </a:t>
            </a:r>
            <a:r>
              <a:rPr b="1" lang="en" sz="1200" u="sng">
                <a:solidFill>
                  <a:schemeClr val="hlink"/>
                </a:solidFill>
                <a:latin typeface="Anybody"/>
                <a:ea typeface="Anybody"/>
                <a:cs typeface="Anybody"/>
                <a:sym typeface="Anybody"/>
                <a:hlinkClick r:id="rId2"/>
              </a:rPr>
              <a:t>Slidesgo</a:t>
            </a:r>
            <a:r>
              <a:rPr lang="en" sz="1200">
                <a:solidFill>
                  <a:schemeClr val="dk1"/>
                </a:solidFill>
                <a:latin typeface="Anybody"/>
                <a:ea typeface="Anybody"/>
                <a:cs typeface="Anybody"/>
                <a:sym typeface="Anybody"/>
              </a:rPr>
              <a:t>, and includes icons by </a:t>
            </a:r>
            <a:r>
              <a:rPr b="1" lang="en" sz="1200" u="sng">
                <a:solidFill>
                  <a:schemeClr val="dk1"/>
                </a:solidFill>
                <a:latin typeface="Anybody"/>
                <a:ea typeface="Anybody"/>
                <a:cs typeface="Anybody"/>
                <a:sym typeface="Anybody"/>
                <a:hlinkClick r:id="rId3">
                  <a:extLst>
                    <a:ext uri="{A12FA001-AC4F-418D-AE19-62706E023703}">
                      <ahyp:hlinkClr val="tx"/>
                    </a:ext>
                  </a:extLst>
                </a:hlinkClick>
              </a:rPr>
              <a:t>Flaticon</a:t>
            </a:r>
            <a:r>
              <a:rPr lang="en" sz="1200">
                <a:solidFill>
                  <a:schemeClr val="dk1"/>
                </a:solidFill>
                <a:latin typeface="Anybody"/>
                <a:ea typeface="Anybody"/>
                <a:cs typeface="Anybody"/>
                <a:sym typeface="Anybody"/>
              </a:rPr>
              <a:t>, and infographics &amp; images by </a:t>
            </a:r>
            <a:r>
              <a:rPr b="1" lang="en" sz="1200" u="sng">
                <a:solidFill>
                  <a:schemeClr val="dk1"/>
                </a:solidFill>
                <a:latin typeface="Anybody"/>
                <a:ea typeface="Anybody"/>
                <a:cs typeface="Anybody"/>
                <a:sym typeface="Anybody"/>
                <a:hlinkClick r:id="rId4">
                  <a:extLst>
                    <a:ext uri="{A12FA001-AC4F-418D-AE19-62706E023703}">
                      <ahyp:hlinkClr val="tx"/>
                    </a:ext>
                  </a:extLst>
                </a:hlinkClick>
              </a:rPr>
              <a:t>Freepik</a:t>
            </a:r>
            <a:r>
              <a:rPr lang="en" sz="1200" u="sng">
                <a:solidFill>
                  <a:schemeClr val="dk1"/>
                </a:solidFill>
                <a:latin typeface="Anybody"/>
                <a:ea typeface="Anybody"/>
                <a:cs typeface="Anybody"/>
                <a:sym typeface="Anybody"/>
              </a:rPr>
              <a:t> </a:t>
            </a:r>
            <a:endParaRPr b="1" sz="1200" u="sng">
              <a:solidFill>
                <a:schemeClr val="dk1"/>
              </a:solidFill>
              <a:latin typeface="Anybody"/>
              <a:ea typeface="Anybody"/>
              <a:cs typeface="Anybody"/>
              <a:sym typeface="Anybody"/>
            </a:endParaRPr>
          </a:p>
        </p:txBody>
      </p:sp>
      <p:grpSp>
        <p:nvGrpSpPr>
          <p:cNvPr id="433" name="Google Shape;433;p20"/>
          <p:cNvGrpSpPr/>
          <p:nvPr/>
        </p:nvGrpSpPr>
        <p:grpSpPr>
          <a:xfrm>
            <a:off x="794438" y="489126"/>
            <a:ext cx="7585062" cy="273000"/>
            <a:chOff x="794438" y="489126"/>
            <a:chExt cx="7585062" cy="273000"/>
          </a:xfrm>
        </p:grpSpPr>
        <p:grpSp>
          <p:nvGrpSpPr>
            <p:cNvPr id="434" name="Google Shape;434;p20"/>
            <p:cNvGrpSpPr/>
            <p:nvPr/>
          </p:nvGrpSpPr>
          <p:grpSpPr>
            <a:xfrm>
              <a:off x="794438" y="534808"/>
              <a:ext cx="273000" cy="185406"/>
              <a:chOff x="794438" y="522095"/>
              <a:chExt cx="273000" cy="185406"/>
            </a:xfrm>
          </p:grpSpPr>
          <p:cxnSp>
            <p:nvCxnSpPr>
              <p:cNvPr id="435" name="Google Shape;435;p20"/>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436" name="Google Shape;436;p20"/>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437" name="Google Shape;437;p20"/>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438" name="Google Shape;438;p20"/>
            <p:cNvGrpSpPr/>
            <p:nvPr/>
          </p:nvGrpSpPr>
          <p:grpSpPr>
            <a:xfrm>
              <a:off x="5634025" y="489126"/>
              <a:ext cx="2387400" cy="273000"/>
              <a:chOff x="5634025" y="516254"/>
              <a:chExt cx="2387400" cy="273000"/>
            </a:xfrm>
          </p:grpSpPr>
          <p:sp>
            <p:nvSpPr>
              <p:cNvPr id="439" name="Google Shape;439;p20"/>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 name="Google Shape;440;p20"/>
              <p:cNvGrpSpPr/>
              <p:nvPr/>
            </p:nvGrpSpPr>
            <p:grpSpPr>
              <a:xfrm>
                <a:off x="5733981" y="574878"/>
                <a:ext cx="157455" cy="157474"/>
                <a:chOff x="7626532" y="1566956"/>
                <a:chExt cx="248313" cy="248343"/>
              </a:xfrm>
            </p:grpSpPr>
            <p:sp>
              <p:nvSpPr>
                <p:cNvPr id="441" name="Google Shape;441;p20"/>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0"/>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0"/>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4" name="Google Shape;444;p20"/>
            <p:cNvGrpSpPr/>
            <p:nvPr/>
          </p:nvGrpSpPr>
          <p:grpSpPr>
            <a:xfrm>
              <a:off x="8106499" y="489126"/>
              <a:ext cx="273000" cy="273000"/>
              <a:chOff x="8106499" y="516254"/>
              <a:chExt cx="273000" cy="273000"/>
            </a:xfrm>
          </p:grpSpPr>
          <p:sp>
            <p:nvSpPr>
              <p:cNvPr id="445" name="Google Shape;445;p20"/>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 name="Google Shape;446;p20"/>
              <p:cNvGrpSpPr/>
              <p:nvPr/>
            </p:nvGrpSpPr>
            <p:grpSpPr>
              <a:xfrm>
                <a:off x="8160297" y="582146"/>
                <a:ext cx="157465" cy="144971"/>
                <a:chOff x="6993499" y="1616539"/>
                <a:chExt cx="205703" cy="189381"/>
              </a:xfrm>
            </p:grpSpPr>
            <p:sp>
              <p:nvSpPr>
                <p:cNvPr id="447" name="Google Shape;447;p20"/>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0"/>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0"/>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0"/>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3"/>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txBox="1"/>
          <p:nvPr>
            <p:ph type="title"/>
          </p:nvPr>
        </p:nvSpPr>
        <p:spPr>
          <a:xfrm>
            <a:off x="1199050" y="2585350"/>
            <a:ext cx="5108400" cy="841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4" name="Google Shape;34;p3"/>
          <p:cNvSpPr txBox="1"/>
          <p:nvPr>
            <p:ph hasCustomPrompt="1" idx="2" type="title"/>
          </p:nvPr>
        </p:nvSpPr>
        <p:spPr>
          <a:xfrm>
            <a:off x="1199050" y="1716350"/>
            <a:ext cx="1235700" cy="8418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2"/>
              </a:buClr>
              <a:buSzPts val="6000"/>
              <a:buNone/>
              <a:defRPr sz="60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35" name="Google Shape;35;p3"/>
          <p:cNvGrpSpPr/>
          <p:nvPr/>
        </p:nvGrpSpPr>
        <p:grpSpPr>
          <a:xfrm>
            <a:off x="794438" y="489126"/>
            <a:ext cx="7585062" cy="273000"/>
            <a:chOff x="794438" y="489126"/>
            <a:chExt cx="7585062" cy="273000"/>
          </a:xfrm>
        </p:grpSpPr>
        <p:grpSp>
          <p:nvGrpSpPr>
            <p:cNvPr id="36" name="Google Shape;36;p3"/>
            <p:cNvGrpSpPr/>
            <p:nvPr/>
          </p:nvGrpSpPr>
          <p:grpSpPr>
            <a:xfrm>
              <a:off x="794438" y="534808"/>
              <a:ext cx="273000" cy="185406"/>
              <a:chOff x="794438" y="522095"/>
              <a:chExt cx="273000" cy="185406"/>
            </a:xfrm>
          </p:grpSpPr>
          <p:cxnSp>
            <p:nvCxnSpPr>
              <p:cNvPr id="37" name="Google Shape;37;p3"/>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38" name="Google Shape;38;p3"/>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39" name="Google Shape;39;p3"/>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40" name="Google Shape;40;p3"/>
            <p:cNvGrpSpPr/>
            <p:nvPr/>
          </p:nvGrpSpPr>
          <p:grpSpPr>
            <a:xfrm>
              <a:off x="5634025" y="489126"/>
              <a:ext cx="2387400" cy="273000"/>
              <a:chOff x="5634025" y="516254"/>
              <a:chExt cx="2387400" cy="273000"/>
            </a:xfrm>
          </p:grpSpPr>
          <p:sp>
            <p:nvSpPr>
              <p:cNvPr id="41" name="Google Shape;41;p3"/>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3"/>
              <p:cNvGrpSpPr/>
              <p:nvPr/>
            </p:nvGrpSpPr>
            <p:grpSpPr>
              <a:xfrm>
                <a:off x="5733981" y="574878"/>
                <a:ext cx="157455" cy="157474"/>
                <a:chOff x="7626532" y="1566956"/>
                <a:chExt cx="248313" cy="248343"/>
              </a:xfrm>
            </p:grpSpPr>
            <p:sp>
              <p:nvSpPr>
                <p:cNvPr id="43" name="Google Shape;43;p3"/>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 name="Google Shape;46;p3"/>
            <p:cNvGrpSpPr/>
            <p:nvPr/>
          </p:nvGrpSpPr>
          <p:grpSpPr>
            <a:xfrm>
              <a:off x="8106499" y="489126"/>
              <a:ext cx="273000" cy="273000"/>
              <a:chOff x="8106499" y="516254"/>
              <a:chExt cx="273000" cy="273000"/>
            </a:xfrm>
          </p:grpSpPr>
          <p:sp>
            <p:nvSpPr>
              <p:cNvPr id="47" name="Google Shape;47;p3"/>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 name="Google Shape;48;p3"/>
              <p:cNvGrpSpPr/>
              <p:nvPr/>
            </p:nvGrpSpPr>
            <p:grpSpPr>
              <a:xfrm>
                <a:off x="8160297" y="582146"/>
                <a:ext cx="157465" cy="144971"/>
                <a:chOff x="6993499" y="1616539"/>
                <a:chExt cx="205703" cy="189381"/>
              </a:xfrm>
            </p:grpSpPr>
            <p:sp>
              <p:nvSpPr>
                <p:cNvPr id="49" name="Google Shape;49;p3"/>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52" name="Shape 452"/>
        <p:cNvGrpSpPr/>
        <p:nvPr/>
      </p:nvGrpSpPr>
      <p:grpSpPr>
        <a:xfrm>
          <a:off x="0" y="0"/>
          <a:ext cx="0" cy="0"/>
          <a:chOff x="0" y="0"/>
          <a:chExt cx="0" cy="0"/>
        </a:xfrm>
      </p:grpSpPr>
      <p:sp>
        <p:nvSpPr>
          <p:cNvPr id="453" name="Google Shape;453;p21"/>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1"/>
          <p:cNvSpPr/>
          <p:nvPr/>
        </p:nvSpPr>
        <p:spPr>
          <a:xfrm rot="1917429">
            <a:off x="-740302" y="3859619"/>
            <a:ext cx="3362272" cy="2114379"/>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 name="Google Shape;455;p21"/>
          <p:cNvGrpSpPr/>
          <p:nvPr/>
        </p:nvGrpSpPr>
        <p:grpSpPr>
          <a:xfrm>
            <a:off x="794438" y="489126"/>
            <a:ext cx="7585062" cy="273000"/>
            <a:chOff x="794438" y="489126"/>
            <a:chExt cx="7585062" cy="273000"/>
          </a:xfrm>
        </p:grpSpPr>
        <p:grpSp>
          <p:nvGrpSpPr>
            <p:cNvPr id="456" name="Google Shape;456;p21"/>
            <p:cNvGrpSpPr/>
            <p:nvPr/>
          </p:nvGrpSpPr>
          <p:grpSpPr>
            <a:xfrm>
              <a:off x="794438" y="534808"/>
              <a:ext cx="273000" cy="185406"/>
              <a:chOff x="794438" y="522095"/>
              <a:chExt cx="273000" cy="185406"/>
            </a:xfrm>
          </p:grpSpPr>
          <p:cxnSp>
            <p:nvCxnSpPr>
              <p:cNvPr id="457" name="Google Shape;457;p21"/>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458" name="Google Shape;458;p21"/>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459" name="Google Shape;459;p21"/>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460" name="Google Shape;460;p21"/>
            <p:cNvGrpSpPr/>
            <p:nvPr/>
          </p:nvGrpSpPr>
          <p:grpSpPr>
            <a:xfrm>
              <a:off x="5634025" y="489126"/>
              <a:ext cx="2387400" cy="273000"/>
              <a:chOff x="5634025" y="516254"/>
              <a:chExt cx="2387400" cy="273000"/>
            </a:xfrm>
          </p:grpSpPr>
          <p:sp>
            <p:nvSpPr>
              <p:cNvPr id="461" name="Google Shape;461;p21"/>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21"/>
              <p:cNvGrpSpPr/>
              <p:nvPr/>
            </p:nvGrpSpPr>
            <p:grpSpPr>
              <a:xfrm>
                <a:off x="5733981" y="574878"/>
                <a:ext cx="157455" cy="157474"/>
                <a:chOff x="7626532" y="1566956"/>
                <a:chExt cx="248313" cy="248343"/>
              </a:xfrm>
            </p:grpSpPr>
            <p:sp>
              <p:nvSpPr>
                <p:cNvPr id="463" name="Google Shape;463;p21"/>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1"/>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1"/>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6" name="Google Shape;466;p21"/>
            <p:cNvGrpSpPr/>
            <p:nvPr/>
          </p:nvGrpSpPr>
          <p:grpSpPr>
            <a:xfrm>
              <a:off x="8106499" y="489126"/>
              <a:ext cx="273000" cy="273000"/>
              <a:chOff x="8106499" y="516254"/>
              <a:chExt cx="273000" cy="273000"/>
            </a:xfrm>
          </p:grpSpPr>
          <p:sp>
            <p:nvSpPr>
              <p:cNvPr id="467" name="Google Shape;467;p21"/>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 name="Google Shape;468;p21"/>
              <p:cNvGrpSpPr/>
              <p:nvPr/>
            </p:nvGrpSpPr>
            <p:grpSpPr>
              <a:xfrm>
                <a:off x="8160297" y="582146"/>
                <a:ext cx="157465" cy="144971"/>
                <a:chOff x="6993499" y="1616539"/>
                <a:chExt cx="205703" cy="189381"/>
              </a:xfrm>
            </p:grpSpPr>
            <p:sp>
              <p:nvSpPr>
                <p:cNvPr id="469" name="Google Shape;469;p21"/>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1"/>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1"/>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1"/>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1"/>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74" name="Shape 474"/>
        <p:cNvGrpSpPr/>
        <p:nvPr/>
      </p:nvGrpSpPr>
      <p:grpSpPr>
        <a:xfrm>
          <a:off x="0" y="0"/>
          <a:ext cx="0" cy="0"/>
          <a:chOff x="0" y="0"/>
          <a:chExt cx="0" cy="0"/>
        </a:xfrm>
      </p:grpSpPr>
      <p:sp>
        <p:nvSpPr>
          <p:cNvPr id="475" name="Google Shape;475;p22"/>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rot="-3396324">
            <a:off x="6499386" y="2974595"/>
            <a:ext cx="4291772" cy="2699372"/>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 name="Google Shape;477;p22"/>
          <p:cNvGrpSpPr/>
          <p:nvPr/>
        </p:nvGrpSpPr>
        <p:grpSpPr>
          <a:xfrm>
            <a:off x="794438" y="489126"/>
            <a:ext cx="7585062" cy="273000"/>
            <a:chOff x="794438" y="489126"/>
            <a:chExt cx="7585062" cy="273000"/>
          </a:xfrm>
        </p:grpSpPr>
        <p:grpSp>
          <p:nvGrpSpPr>
            <p:cNvPr id="478" name="Google Shape;478;p22"/>
            <p:cNvGrpSpPr/>
            <p:nvPr/>
          </p:nvGrpSpPr>
          <p:grpSpPr>
            <a:xfrm>
              <a:off x="794438" y="534808"/>
              <a:ext cx="273000" cy="185406"/>
              <a:chOff x="794438" y="522095"/>
              <a:chExt cx="273000" cy="185406"/>
            </a:xfrm>
          </p:grpSpPr>
          <p:cxnSp>
            <p:nvCxnSpPr>
              <p:cNvPr id="479" name="Google Shape;479;p22"/>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480" name="Google Shape;480;p22"/>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481" name="Google Shape;481;p22"/>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482" name="Google Shape;482;p22"/>
            <p:cNvGrpSpPr/>
            <p:nvPr/>
          </p:nvGrpSpPr>
          <p:grpSpPr>
            <a:xfrm>
              <a:off x="5634025" y="489126"/>
              <a:ext cx="2387400" cy="273000"/>
              <a:chOff x="5634025" y="516254"/>
              <a:chExt cx="2387400" cy="273000"/>
            </a:xfrm>
          </p:grpSpPr>
          <p:sp>
            <p:nvSpPr>
              <p:cNvPr id="483" name="Google Shape;483;p22"/>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 name="Google Shape;484;p22"/>
              <p:cNvGrpSpPr/>
              <p:nvPr/>
            </p:nvGrpSpPr>
            <p:grpSpPr>
              <a:xfrm>
                <a:off x="5733981" y="574878"/>
                <a:ext cx="157455" cy="157474"/>
                <a:chOff x="7626532" y="1566956"/>
                <a:chExt cx="248313" cy="248343"/>
              </a:xfrm>
            </p:grpSpPr>
            <p:sp>
              <p:nvSpPr>
                <p:cNvPr id="485" name="Google Shape;485;p22"/>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2"/>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2"/>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8" name="Google Shape;488;p22"/>
            <p:cNvGrpSpPr/>
            <p:nvPr/>
          </p:nvGrpSpPr>
          <p:grpSpPr>
            <a:xfrm>
              <a:off x="8106499" y="489126"/>
              <a:ext cx="273000" cy="273000"/>
              <a:chOff x="8106499" y="516254"/>
              <a:chExt cx="273000" cy="273000"/>
            </a:xfrm>
          </p:grpSpPr>
          <p:sp>
            <p:nvSpPr>
              <p:cNvPr id="489" name="Google Shape;489;p22"/>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 name="Google Shape;490;p22"/>
              <p:cNvGrpSpPr/>
              <p:nvPr/>
            </p:nvGrpSpPr>
            <p:grpSpPr>
              <a:xfrm>
                <a:off x="8160297" y="582146"/>
                <a:ext cx="157465" cy="144971"/>
                <a:chOff x="6993499" y="1616539"/>
                <a:chExt cx="205703" cy="189381"/>
              </a:xfrm>
            </p:grpSpPr>
            <p:sp>
              <p:nvSpPr>
                <p:cNvPr id="491" name="Google Shape;491;p22"/>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2"/>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2"/>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2"/>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2"/>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4" name="Shape 54"/>
        <p:cNvGrpSpPr/>
        <p:nvPr/>
      </p:nvGrpSpPr>
      <p:grpSpPr>
        <a:xfrm>
          <a:off x="0" y="0"/>
          <a:ext cx="0" cy="0"/>
          <a:chOff x="0" y="0"/>
          <a:chExt cx="0" cy="0"/>
        </a:xfrm>
      </p:grpSpPr>
      <p:sp>
        <p:nvSpPr>
          <p:cNvPr id="55" name="Google Shape;55;p4"/>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txBox="1"/>
          <p:nvPr>
            <p:ph idx="1" type="body"/>
          </p:nvPr>
        </p:nvSpPr>
        <p:spPr>
          <a:xfrm>
            <a:off x="720000" y="1405325"/>
            <a:ext cx="7704000" cy="2170500"/>
          </a:xfrm>
          <a:prstGeom prst="rect">
            <a:avLst/>
          </a:prstGeom>
        </p:spPr>
        <p:txBody>
          <a:bodyPr anchorCtr="0" anchor="t" bIns="91425" lIns="91425" spcFirstLastPara="1" rIns="91425" wrap="square" tIns="91425">
            <a:noAutofit/>
          </a:bodyPr>
          <a:lstStyle>
            <a:lvl1pPr indent="-304800" lvl="0" marL="457200" rtl="0">
              <a:lnSpc>
                <a:spcPct val="100000"/>
              </a:lnSpc>
              <a:spcBef>
                <a:spcPts val="300"/>
              </a:spcBef>
              <a:spcAft>
                <a:spcPts val="0"/>
              </a:spcAft>
              <a:buClr>
                <a:schemeClr val="lt2"/>
              </a:buClr>
              <a:buSzPts val="1200"/>
              <a:buFont typeface="Nunito Light"/>
              <a:buChar char="●"/>
              <a:defRPr/>
            </a:lvl1pPr>
            <a:lvl2pPr indent="-304800" lvl="1" marL="914400" rtl="0">
              <a:lnSpc>
                <a:spcPct val="100000"/>
              </a:lnSpc>
              <a:spcBef>
                <a:spcPts val="100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57" name="Google Shape;57;p4"/>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8" name="Google Shape;58;p4"/>
          <p:cNvGrpSpPr/>
          <p:nvPr/>
        </p:nvGrpSpPr>
        <p:grpSpPr>
          <a:xfrm>
            <a:off x="794438" y="489126"/>
            <a:ext cx="7585062" cy="273000"/>
            <a:chOff x="794438" y="489126"/>
            <a:chExt cx="7585062" cy="273000"/>
          </a:xfrm>
        </p:grpSpPr>
        <p:grpSp>
          <p:nvGrpSpPr>
            <p:cNvPr id="59" name="Google Shape;59;p4"/>
            <p:cNvGrpSpPr/>
            <p:nvPr/>
          </p:nvGrpSpPr>
          <p:grpSpPr>
            <a:xfrm>
              <a:off x="794438" y="534808"/>
              <a:ext cx="273000" cy="185406"/>
              <a:chOff x="794438" y="522095"/>
              <a:chExt cx="273000" cy="185406"/>
            </a:xfrm>
          </p:grpSpPr>
          <p:cxnSp>
            <p:nvCxnSpPr>
              <p:cNvPr id="60" name="Google Shape;60;p4"/>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61" name="Google Shape;61;p4"/>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62" name="Google Shape;62;p4"/>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63" name="Google Shape;63;p4"/>
            <p:cNvGrpSpPr/>
            <p:nvPr/>
          </p:nvGrpSpPr>
          <p:grpSpPr>
            <a:xfrm>
              <a:off x="5634025" y="489126"/>
              <a:ext cx="2387400" cy="273000"/>
              <a:chOff x="5634025" y="516254"/>
              <a:chExt cx="2387400" cy="273000"/>
            </a:xfrm>
          </p:grpSpPr>
          <p:sp>
            <p:nvSpPr>
              <p:cNvPr id="64" name="Google Shape;64;p4"/>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 name="Google Shape;65;p4"/>
              <p:cNvGrpSpPr/>
              <p:nvPr/>
            </p:nvGrpSpPr>
            <p:grpSpPr>
              <a:xfrm>
                <a:off x="5733981" y="574878"/>
                <a:ext cx="157455" cy="157474"/>
                <a:chOff x="7626532" y="1566956"/>
                <a:chExt cx="248313" cy="248343"/>
              </a:xfrm>
            </p:grpSpPr>
            <p:sp>
              <p:nvSpPr>
                <p:cNvPr id="66" name="Google Shape;66;p4"/>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 name="Google Shape;69;p4"/>
            <p:cNvGrpSpPr/>
            <p:nvPr/>
          </p:nvGrpSpPr>
          <p:grpSpPr>
            <a:xfrm>
              <a:off x="8106499" y="489126"/>
              <a:ext cx="273000" cy="273000"/>
              <a:chOff x="8106499" y="516254"/>
              <a:chExt cx="273000" cy="273000"/>
            </a:xfrm>
          </p:grpSpPr>
          <p:sp>
            <p:nvSpPr>
              <p:cNvPr id="70" name="Google Shape;70;p4"/>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4"/>
              <p:cNvGrpSpPr/>
              <p:nvPr/>
            </p:nvGrpSpPr>
            <p:grpSpPr>
              <a:xfrm>
                <a:off x="8160297" y="582146"/>
                <a:ext cx="157465" cy="144971"/>
                <a:chOff x="6993499" y="1616539"/>
                <a:chExt cx="205703" cy="189381"/>
              </a:xfrm>
            </p:grpSpPr>
            <p:sp>
              <p:nvSpPr>
                <p:cNvPr id="72" name="Google Shape;72;p4"/>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7" name="Shape 77"/>
        <p:cNvGrpSpPr/>
        <p:nvPr/>
      </p:nvGrpSpPr>
      <p:grpSpPr>
        <a:xfrm>
          <a:off x="0" y="0"/>
          <a:ext cx="0" cy="0"/>
          <a:chOff x="0" y="0"/>
          <a:chExt cx="0" cy="0"/>
        </a:xfrm>
      </p:grpSpPr>
      <p:sp>
        <p:nvSpPr>
          <p:cNvPr id="78" name="Google Shape;78;p5"/>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txBox="1"/>
          <p:nvPr>
            <p:ph idx="1" type="subTitle"/>
          </p:nvPr>
        </p:nvSpPr>
        <p:spPr>
          <a:xfrm>
            <a:off x="4163570" y="2272500"/>
            <a:ext cx="2694900" cy="161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0" name="Google Shape;80;p5"/>
          <p:cNvSpPr txBox="1"/>
          <p:nvPr>
            <p:ph idx="2" type="subTitle"/>
          </p:nvPr>
        </p:nvSpPr>
        <p:spPr>
          <a:xfrm>
            <a:off x="713225" y="2272500"/>
            <a:ext cx="2694900" cy="161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 name="Google Shape;81;p5"/>
          <p:cNvSpPr txBox="1"/>
          <p:nvPr>
            <p:ph idx="3" type="subTitle"/>
          </p:nvPr>
        </p:nvSpPr>
        <p:spPr>
          <a:xfrm>
            <a:off x="713225" y="1791350"/>
            <a:ext cx="26949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82" name="Google Shape;82;p5"/>
          <p:cNvSpPr txBox="1"/>
          <p:nvPr>
            <p:ph idx="4" type="subTitle"/>
          </p:nvPr>
        </p:nvSpPr>
        <p:spPr>
          <a:xfrm>
            <a:off x="4163566" y="1791350"/>
            <a:ext cx="26949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83" name="Google Shape;83;p5"/>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84" name="Google Shape;84;p5"/>
          <p:cNvGrpSpPr/>
          <p:nvPr/>
        </p:nvGrpSpPr>
        <p:grpSpPr>
          <a:xfrm>
            <a:off x="794438" y="489126"/>
            <a:ext cx="7585062" cy="273000"/>
            <a:chOff x="794438" y="489126"/>
            <a:chExt cx="7585062" cy="273000"/>
          </a:xfrm>
        </p:grpSpPr>
        <p:grpSp>
          <p:nvGrpSpPr>
            <p:cNvPr id="85" name="Google Shape;85;p5"/>
            <p:cNvGrpSpPr/>
            <p:nvPr/>
          </p:nvGrpSpPr>
          <p:grpSpPr>
            <a:xfrm>
              <a:off x="794438" y="534808"/>
              <a:ext cx="273000" cy="185406"/>
              <a:chOff x="794438" y="522095"/>
              <a:chExt cx="273000" cy="185406"/>
            </a:xfrm>
          </p:grpSpPr>
          <p:cxnSp>
            <p:nvCxnSpPr>
              <p:cNvPr id="86" name="Google Shape;86;p5"/>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87" name="Google Shape;87;p5"/>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88" name="Google Shape;88;p5"/>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89" name="Google Shape;89;p5"/>
            <p:cNvGrpSpPr/>
            <p:nvPr/>
          </p:nvGrpSpPr>
          <p:grpSpPr>
            <a:xfrm>
              <a:off x="5634025" y="489126"/>
              <a:ext cx="2387400" cy="273000"/>
              <a:chOff x="5634025" y="516254"/>
              <a:chExt cx="2387400" cy="273000"/>
            </a:xfrm>
          </p:grpSpPr>
          <p:sp>
            <p:nvSpPr>
              <p:cNvPr id="90" name="Google Shape;90;p5"/>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 name="Google Shape;91;p5"/>
              <p:cNvGrpSpPr/>
              <p:nvPr/>
            </p:nvGrpSpPr>
            <p:grpSpPr>
              <a:xfrm>
                <a:off x="5733981" y="574878"/>
                <a:ext cx="157455" cy="157474"/>
                <a:chOff x="7626532" y="1566956"/>
                <a:chExt cx="248313" cy="248343"/>
              </a:xfrm>
            </p:grpSpPr>
            <p:sp>
              <p:nvSpPr>
                <p:cNvPr id="92" name="Google Shape;92;p5"/>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 name="Google Shape;95;p5"/>
            <p:cNvGrpSpPr/>
            <p:nvPr/>
          </p:nvGrpSpPr>
          <p:grpSpPr>
            <a:xfrm>
              <a:off x="8106499" y="489126"/>
              <a:ext cx="273000" cy="273000"/>
              <a:chOff x="8106499" y="516254"/>
              <a:chExt cx="273000" cy="273000"/>
            </a:xfrm>
          </p:grpSpPr>
          <p:sp>
            <p:nvSpPr>
              <p:cNvPr id="96" name="Google Shape;96;p5"/>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 name="Google Shape;97;p5"/>
              <p:cNvGrpSpPr/>
              <p:nvPr/>
            </p:nvGrpSpPr>
            <p:grpSpPr>
              <a:xfrm>
                <a:off x="8160297" y="582146"/>
                <a:ext cx="157465" cy="144971"/>
                <a:chOff x="6993499" y="1616539"/>
                <a:chExt cx="205703" cy="189381"/>
              </a:xfrm>
            </p:grpSpPr>
            <p:sp>
              <p:nvSpPr>
                <p:cNvPr id="98" name="Google Shape;98;p5"/>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3" name="Shape 103"/>
        <p:cNvGrpSpPr/>
        <p:nvPr/>
      </p:nvGrpSpPr>
      <p:grpSpPr>
        <a:xfrm>
          <a:off x="0" y="0"/>
          <a:ext cx="0" cy="0"/>
          <a:chOff x="0" y="0"/>
          <a:chExt cx="0" cy="0"/>
        </a:xfrm>
      </p:grpSpPr>
      <p:sp>
        <p:nvSpPr>
          <p:cNvPr id="104" name="Google Shape;104;p6"/>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rot="307">
            <a:off x="5283442" y="4561357"/>
            <a:ext cx="3362100" cy="21144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07" name="Google Shape;107;p6"/>
          <p:cNvGrpSpPr/>
          <p:nvPr/>
        </p:nvGrpSpPr>
        <p:grpSpPr>
          <a:xfrm>
            <a:off x="794438" y="489126"/>
            <a:ext cx="7585062" cy="273000"/>
            <a:chOff x="794438" y="489126"/>
            <a:chExt cx="7585062" cy="273000"/>
          </a:xfrm>
        </p:grpSpPr>
        <p:grpSp>
          <p:nvGrpSpPr>
            <p:cNvPr id="108" name="Google Shape;108;p6"/>
            <p:cNvGrpSpPr/>
            <p:nvPr/>
          </p:nvGrpSpPr>
          <p:grpSpPr>
            <a:xfrm>
              <a:off x="794438" y="534808"/>
              <a:ext cx="273000" cy="185406"/>
              <a:chOff x="794438" y="522095"/>
              <a:chExt cx="273000" cy="185406"/>
            </a:xfrm>
          </p:grpSpPr>
          <p:cxnSp>
            <p:nvCxnSpPr>
              <p:cNvPr id="109" name="Google Shape;109;p6"/>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110" name="Google Shape;110;p6"/>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111" name="Google Shape;111;p6"/>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112" name="Google Shape;112;p6"/>
            <p:cNvGrpSpPr/>
            <p:nvPr/>
          </p:nvGrpSpPr>
          <p:grpSpPr>
            <a:xfrm>
              <a:off x="5634025" y="489126"/>
              <a:ext cx="2387400" cy="273000"/>
              <a:chOff x="5634025" y="516254"/>
              <a:chExt cx="2387400" cy="273000"/>
            </a:xfrm>
          </p:grpSpPr>
          <p:sp>
            <p:nvSpPr>
              <p:cNvPr id="113" name="Google Shape;113;p6"/>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 name="Google Shape;114;p6"/>
              <p:cNvGrpSpPr/>
              <p:nvPr/>
            </p:nvGrpSpPr>
            <p:grpSpPr>
              <a:xfrm>
                <a:off x="5733981" y="574878"/>
                <a:ext cx="157455" cy="157474"/>
                <a:chOff x="7626532" y="1566956"/>
                <a:chExt cx="248313" cy="248343"/>
              </a:xfrm>
            </p:grpSpPr>
            <p:sp>
              <p:nvSpPr>
                <p:cNvPr id="115" name="Google Shape;115;p6"/>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 name="Google Shape;118;p6"/>
            <p:cNvGrpSpPr/>
            <p:nvPr/>
          </p:nvGrpSpPr>
          <p:grpSpPr>
            <a:xfrm>
              <a:off x="8106499" y="489126"/>
              <a:ext cx="273000" cy="273000"/>
              <a:chOff x="8106499" y="516254"/>
              <a:chExt cx="273000" cy="273000"/>
            </a:xfrm>
          </p:grpSpPr>
          <p:sp>
            <p:nvSpPr>
              <p:cNvPr id="119" name="Google Shape;119;p6"/>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 name="Google Shape;120;p6"/>
              <p:cNvGrpSpPr/>
              <p:nvPr/>
            </p:nvGrpSpPr>
            <p:grpSpPr>
              <a:xfrm>
                <a:off x="8160297" y="582146"/>
                <a:ext cx="157465" cy="144971"/>
                <a:chOff x="6993499" y="1616539"/>
                <a:chExt cx="205703" cy="189381"/>
              </a:xfrm>
            </p:grpSpPr>
            <p:sp>
              <p:nvSpPr>
                <p:cNvPr id="121" name="Google Shape;121;p6"/>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6" name="Shape 126"/>
        <p:cNvGrpSpPr/>
        <p:nvPr/>
      </p:nvGrpSpPr>
      <p:grpSpPr>
        <a:xfrm>
          <a:off x="0" y="0"/>
          <a:ext cx="0" cy="0"/>
          <a:chOff x="0" y="0"/>
          <a:chExt cx="0" cy="0"/>
        </a:xfrm>
      </p:grpSpPr>
      <p:sp>
        <p:nvSpPr>
          <p:cNvPr id="127" name="Google Shape;127;p7"/>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rot="3182898">
            <a:off x="-1789955" y="3811828"/>
            <a:ext cx="3362103" cy="2114342"/>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txBox="1"/>
          <p:nvPr>
            <p:ph idx="1" type="subTitle"/>
          </p:nvPr>
        </p:nvSpPr>
        <p:spPr>
          <a:xfrm>
            <a:off x="811975" y="1627825"/>
            <a:ext cx="45750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130" name="Google Shape;130;p7"/>
          <p:cNvSpPr/>
          <p:nvPr>
            <p:ph idx="2" type="pic"/>
          </p:nvPr>
        </p:nvSpPr>
        <p:spPr>
          <a:xfrm>
            <a:off x="5634025" y="1064975"/>
            <a:ext cx="2858400" cy="3192900"/>
          </a:xfrm>
          <a:prstGeom prst="roundRect">
            <a:avLst>
              <a:gd fmla="val 16667" name="adj"/>
            </a:avLst>
          </a:prstGeom>
          <a:noFill/>
          <a:ln>
            <a:noFill/>
          </a:ln>
        </p:spPr>
      </p:sp>
      <p:grpSp>
        <p:nvGrpSpPr>
          <p:cNvPr id="131" name="Google Shape;131;p7"/>
          <p:cNvGrpSpPr/>
          <p:nvPr/>
        </p:nvGrpSpPr>
        <p:grpSpPr>
          <a:xfrm>
            <a:off x="794438" y="489126"/>
            <a:ext cx="7585062" cy="273000"/>
            <a:chOff x="794438" y="489126"/>
            <a:chExt cx="7585062" cy="273000"/>
          </a:xfrm>
        </p:grpSpPr>
        <p:grpSp>
          <p:nvGrpSpPr>
            <p:cNvPr id="132" name="Google Shape;132;p7"/>
            <p:cNvGrpSpPr/>
            <p:nvPr/>
          </p:nvGrpSpPr>
          <p:grpSpPr>
            <a:xfrm>
              <a:off x="794438" y="534808"/>
              <a:ext cx="273000" cy="185406"/>
              <a:chOff x="794438" y="522095"/>
              <a:chExt cx="273000" cy="185406"/>
            </a:xfrm>
          </p:grpSpPr>
          <p:cxnSp>
            <p:nvCxnSpPr>
              <p:cNvPr id="133" name="Google Shape;133;p7"/>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134" name="Google Shape;134;p7"/>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135" name="Google Shape;135;p7"/>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136" name="Google Shape;136;p7"/>
            <p:cNvGrpSpPr/>
            <p:nvPr/>
          </p:nvGrpSpPr>
          <p:grpSpPr>
            <a:xfrm>
              <a:off x="5634025" y="489126"/>
              <a:ext cx="2387400" cy="273000"/>
              <a:chOff x="5634025" y="516254"/>
              <a:chExt cx="2387400" cy="273000"/>
            </a:xfrm>
          </p:grpSpPr>
          <p:sp>
            <p:nvSpPr>
              <p:cNvPr id="137" name="Google Shape;137;p7"/>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 name="Google Shape;138;p7"/>
              <p:cNvGrpSpPr/>
              <p:nvPr/>
            </p:nvGrpSpPr>
            <p:grpSpPr>
              <a:xfrm>
                <a:off x="5733981" y="574878"/>
                <a:ext cx="157455" cy="157474"/>
                <a:chOff x="7626532" y="1566956"/>
                <a:chExt cx="248313" cy="248343"/>
              </a:xfrm>
            </p:grpSpPr>
            <p:sp>
              <p:nvSpPr>
                <p:cNvPr id="139" name="Google Shape;139;p7"/>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7"/>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 name="Google Shape;142;p7"/>
            <p:cNvGrpSpPr/>
            <p:nvPr/>
          </p:nvGrpSpPr>
          <p:grpSpPr>
            <a:xfrm>
              <a:off x="8106499" y="489126"/>
              <a:ext cx="273000" cy="273000"/>
              <a:chOff x="8106499" y="516254"/>
              <a:chExt cx="273000" cy="273000"/>
            </a:xfrm>
          </p:grpSpPr>
          <p:sp>
            <p:nvSpPr>
              <p:cNvPr id="143" name="Google Shape;143;p7"/>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 name="Google Shape;144;p7"/>
              <p:cNvGrpSpPr/>
              <p:nvPr/>
            </p:nvGrpSpPr>
            <p:grpSpPr>
              <a:xfrm>
                <a:off x="8160297" y="582146"/>
                <a:ext cx="157465" cy="144971"/>
                <a:chOff x="6993499" y="1616539"/>
                <a:chExt cx="205703" cy="189381"/>
              </a:xfrm>
            </p:grpSpPr>
            <p:sp>
              <p:nvSpPr>
                <p:cNvPr id="145" name="Google Shape;145;p7"/>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7"/>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7"/>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50" name="Google Shape;150;p7"/>
          <p:cNvSpPr txBox="1"/>
          <p:nvPr>
            <p:ph type="title"/>
          </p:nvPr>
        </p:nvSpPr>
        <p:spPr>
          <a:xfrm>
            <a:off x="720000" y="762125"/>
            <a:ext cx="4575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1" name="Shape 151"/>
        <p:cNvGrpSpPr/>
        <p:nvPr/>
      </p:nvGrpSpPr>
      <p:grpSpPr>
        <a:xfrm>
          <a:off x="0" y="0"/>
          <a:ext cx="0" cy="0"/>
          <a:chOff x="0" y="0"/>
          <a:chExt cx="0" cy="0"/>
        </a:xfrm>
      </p:grpSpPr>
      <p:sp>
        <p:nvSpPr>
          <p:cNvPr id="152" name="Google Shape;152;p8"/>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4915376" y="4167393"/>
            <a:ext cx="4291800" cy="26994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55" name="Google Shape;155;p8"/>
          <p:cNvGrpSpPr/>
          <p:nvPr/>
        </p:nvGrpSpPr>
        <p:grpSpPr>
          <a:xfrm>
            <a:off x="794438" y="489126"/>
            <a:ext cx="7585062" cy="273000"/>
            <a:chOff x="794438" y="489126"/>
            <a:chExt cx="7585062" cy="273000"/>
          </a:xfrm>
        </p:grpSpPr>
        <p:grpSp>
          <p:nvGrpSpPr>
            <p:cNvPr id="156" name="Google Shape;156;p8"/>
            <p:cNvGrpSpPr/>
            <p:nvPr/>
          </p:nvGrpSpPr>
          <p:grpSpPr>
            <a:xfrm>
              <a:off x="794438" y="534808"/>
              <a:ext cx="273000" cy="185406"/>
              <a:chOff x="794438" y="522095"/>
              <a:chExt cx="273000" cy="185406"/>
            </a:xfrm>
          </p:grpSpPr>
          <p:cxnSp>
            <p:nvCxnSpPr>
              <p:cNvPr id="157" name="Google Shape;157;p8"/>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158" name="Google Shape;158;p8"/>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159" name="Google Shape;159;p8"/>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160" name="Google Shape;160;p8"/>
            <p:cNvGrpSpPr/>
            <p:nvPr/>
          </p:nvGrpSpPr>
          <p:grpSpPr>
            <a:xfrm>
              <a:off x="5634025" y="489126"/>
              <a:ext cx="2387400" cy="273000"/>
              <a:chOff x="5634025" y="516254"/>
              <a:chExt cx="2387400" cy="273000"/>
            </a:xfrm>
          </p:grpSpPr>
          <p:sp>
            <p:nvSpPr>
              <p:cNvPr id="161" name="Google Shape;161;p8"/>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 name="Google Shape;162;p8"/>
              <p:cNvGrpSpPr/>
              <p:nvPr/>
            </p:nvGrpSpPr>
            <p:grpSpPr>
              <a:xfrm>
                <a:off x="5733981" y="574878"/>
                <a:ext cx="157455" cy="157474"/>
                <a:chOff x="7626532" y="1566956"/>
                <a:chExt cx="248313" cy="248343"/>
              </a:xfrm>
            </p:grpSpPr>
            <p:sp>
              <p:nvSpPr>
                <p:cNvPr id="163" name="Google Shape;163;p8"/>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 name="Google Shape;166;p8"/>
            <p:cNvGrpSpPr/>
            <p:nvPr/>
          </p:nvGrpSpPr>
          <p:grpSpPr>
            <a:xfrm>
              <a:off x="8106499" y="489126"/>
              <a:ext cx="273000" cy="273000"/>
              <a:chOff x="8106499" y="516254"/>
              <a:chExt cx="273000" cy="273000"/>
            </a:xfrm>
          </p:grpSpPr>
          <p:sp>
            <p:nvSpPr>
              <p:cNvPr id="167" name="Google Shape;167;p8"/>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8"/>
              <p:cNvGrpSpPr/>
              <p:nvPr/>
            </p:nvGrpSpPr>
            <p:grpSpPr>
              <a:xfrm>
                <a:off x="8160297" y="582146"/>
                <a:ext cx="157465" cy="144971"/>
                <a:chOff x="6993499" y="1616539"/>
                <a:chExt cx="205703" cy="189381"/>
              </a:xfrm>
            </p:grpSpPr>
            <p:sp>
              <p:nvSpPr>
                <p:cNvPr id="169" name="Google Shape;169;p8"/>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4" name="Shape 174"/>
        <p:cNvGrpSpPr/>
        <p:nvPr/>
      </p:nvGrpSpPr>
      <p:grpSpPr>
        <a:xfrm>
          <a:off x="0" y="0"/>
          <a:ext cx="0" cy="0"/>
          <a:chOff x="0" y="0"/>
          <a:chExt cx="0" cy="0"/>
        </a:xfrm>
      </p:grpSpPr>
      <p:sp>
        <p:nvSpPr>
          <p:cNvPr id="175" name="Google Shape;175;p9"/>
          <p:cNvSpPr/>
          <p:nvPr/>
        </p:nvSpPr>
        <p:spPr>
          <a:xfrm>
            <a:off x="284850" y="289800"/>
            <a:ext cx="8574300" cy="4563900"/>
          </a:xfrm>
          <a:prstGeom prst="roundRect">
            <a:avLst>
              <a:gd fmla="val 8250" name="adj"/>
            </a:avLst>
          </a:prstGeom>
          <a:solidFill>
            <a:schemeClr val="dk2"/>
          </a:solidFill>
          <a:ln>
            <a:noFill/>
          </a:ln>
          <a:effectLst>
            <a:outerShdw blurRad="57150" rotWithShape="0" algn="bl" dir="4080000" dist="762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
          <p:cNvSpPr/>
          <p:nvPr/>
        </p:nvSpPr>
        <p:spPr>
          <a:xfrm rot="-4080314">
            <a:off x="-2065524" y="1779314"/>
            <a:ext cx="4291871" cy="2699376"/>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78" name="Google Shape;178;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79" name="Google Shape;179;p9"/>
          <p:cNvGrpSpPr/>
          <p:nvPr/>
        </p:nvGrpSpPr>
        <p:grpSpPr>
          <a:xfrm>
            <a:off x="794438" y="489126"/>
            <a:ext cx="7585062" cy="273000"/>
            <a:chOff x="794438" y="489126"/>
            <a:chExt cx="7585062" cy="273000"/>
          </a:xfrm>
        </p:grpSpPr>
        <p:grpSp>
          <p:nvGrpSpPr>
            <p:cNvPr id="180" name="Google Shape;180;p9"/>
            <p:cNvGrpSpPr/>
            <p:nvPr/>
          </p:nvGrpSpPr>
          <p:grpSpPr>
            <a:xfrm>
              <a:off x="794438" y="534808"/>
              <a:ext cx="273000" cy="185406"/>
              <a:chOff x="794438" y="522095"/>
              <a:chExt cx="273000" cy="185406"/>
            </a:xfrm>
          </p:grpSpPr>
          <p:cxnSp>
            <p:nvCxnSpPr>
              <p:cNvPr id="181" name="Google Shape;181;p9"/>
              <p:cNvCxnSpPr/>
              <p:nvPr/>
            </p:nvCxnSpPr>
            <p:spPr>
              <a:xfrm>
                <a:off x="794438" y="522095"/>
                <a:ext cx="273000" cy="0"/>
              </a:xfrm>
              <a:prstGeom prst="straightConnector1">
                <a:avLst/>
              </a:prstGeom>
              <a:noFill/>
              <a:ln cap="flat" cmpd="sng" w="9525">
                <a:solidFill>
                  <a:schemeClr val="dk1"/>
                </a:solidFill>
                <a:prstDash val="solid"/>
                <a:round/>
                <a:headEnd len="med" w="med" type="none"/>
                <a:tailEnd len="med" w="med" type="none"/>
              </a:ln>
            </p:spPr>
          </p:cxnSp>
          <p:cxnSp>
            <p:nvCxnSpPr>
              <p:cNvPr id="182" name="Google Shape;182;p9"/>
              <p:cNvCxnSpPr/>
              <p:nvPr/>
            </p:nvCxnSpPr>
            <p:spPr>
              <a:xfrm>
                <a:off x="794438" y="614798"/>
                <a:ext cx="273000" cy="0"/>
              </a:xfrm>
              <a:prstGeom prst="straightConnector1">
                <a:avLst/>
              </a:prstGeom>
              <a:noFill/>
              <a:ln cap="flat" cmpd="sng" w="9525">
                <a:solidFill>
                  <a:schemeClr val="dk1"/>
                </a:solidFill>
                <a:prstDash val="solid"/>
                <a:round/>
                <a:headEnd len="med" w="med" type="none"/>
                <a:tailEnd len="med" w="med" type="none"/>
              </a:ln>
            </p:spPr>
          </p:cxnSp>
          <p:cxnSp>
            <p:nvCxnSpPr>
              <p:cNvPr id="183" name="Google Shape;183;p9"/>
              <p:cNvCxnSpPr/>
              <p:nvPr/>
            </p:nvCxnSpPr>
            <p:spPr>
              <a:xfrm>
                <a:off x="794438" y="707502"/>
                <a:ext cx="273000" cy="0"/>
              </a:xfrm>
              <a:prstGeom prst="straightConnector1">
                <a:avLst/>
              </a:prstGeom>
              <a:noFill/>
              <a:ln cap="flat" cmpd="sng" w="9525">
                <a:solidFill>
                  <a:schemeClr val="dk1"/>
                </a:solidFill>
                <a:prstDash val="solid"/>
                <a:round/>
                <a:headEnd len="med" w="med" type="none"/>
                <a:tailEnd len="med" w="med" type="none"/>
              </a:ln>
            </p:spPr>
          </p:cxnSp>
        </p:grpSp>
        <p:grpSp>
          <p:nvGrpSpPr>
            <p:cNvPr id="184" name="Google Shape;184;p9"/>
            <p:cNvGrpSpPr/>
            <p:nvPr/>
          </p:nvGrpSpPr>
          <p:grpSpPr>
            <a:xfrm>
              <a:off x="5634025" y="489126"/>
              <a:ext cx="2387400" cy="273000"/>
              <a:chOff x="5634025" y="516254"/>
              <a:chExt cx="2387400" cy="273000"/>
            </a:xfrm>
          </p:grpSpPr>
          <p:sp>
            <p:nvSpPr>
              <p:cNvPr id="185" name="Google Shape;185;p9"/>
              <p:cNvSpPr/>
              <p:nvPr/>
            </p:nvSpPr>
            <p:spPr>
              <a:xfrm>
                <a:off x="5634025" y="516254"/>
                <a:ext cx="2387400" cy="273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9"/>
              <p:cNvGrpSpPr/>
              <p:nvPr/>
            </p:nvGrpSpPr>
            <p:grpSpPr>
              <a:xfrm>
                <a:off x="5733981" y="574878"/>
                <a:ext cx="157455" cy="157474"/>
                <a:chOff x="7626532" y="1566956"/>
                <a:chExt cx="248313" cy="248343"/>
              </a:xfrm>
            </p:grpSpPr>
            <p:sp>
              <p:nvSpPr>
                <p:cNvPr id="187" name="Google Shape;187;p9"/>
                <p:cNvSpPr/>
                <p:nvPr/>
              </p:nvSpPr>
              <p:spPr>
                <a:xfrm>
                  <a:off x="7626532" y="1566956"/>
                  <a:ext cx="248313" cy="248343"/>
                </a:xfrm>
                <a:custGeom>
                  <a:rect b="b" l="l" r="r" t="t"/>
                  <a:pathLst>
                    <a:path extrusionOk="0" h="75028" w="75019">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
                <p:cNvSpPr/>
                <p:nvPr/>
              </p:nvSpPr>
              <p:spPr>
                <a:xfrm>
                  <a:off x="7716312" y="1594638"/>
                  <a:ext cx="136845" cy="124711"/>
                </a:xfrm>
                <a:custGeom>
                  <a:rect b="b" l="l" r="r" t="t"/>
                  <a:pathLst>
                    <a:path extrusionOk="0" h="37677" w="41343">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a:off x="7758485" y="1623378"/>
                  <a:ext cx="52536" cy="20740"/>
                </a:xfrm>
                <a:custGeom>
                  <a:rect b="b" l="l" r="r" t="t"/>
                  <a:pathLst>
                    <a:path extrusionOk="0" h="6266" w="15872">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0" name="Google Shape;190;p9"/>
            <p:cNvGrpSpPr/>
            <p:nvPr/>
          </p:nvGrpSpPr>
          <p:grpSpPr>
            <a:xfrm>
              <a:off x="8106499" y="489126"/>
              <a:ext cx="273000" cy="273000"/>
              <a:chOff x="8106499" y="516254"/>
              <a:chExt cx="273000" cy="273000"/>
            </a:xfrm>
          </p:grpSpPr>
          <p:sp>
            <p:nvSpPr>
              <p:cNvPr id="191" name="Google Shape;191;p9"/>
              <p:cNvSpPr/>
              <p:nvPr/>
            </p:nvSpPr>
            <p:spPr>
              <a:xfrm>
                <a:off x="8106499" y="516254"/>
                <a:ext cx="273000" cy="27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9"/>
              <p:cNvGrpSpPr/>
              <p:nvPr/>
            </p:nvGrpSpPr>
            <p:grpSpPr>
              <a:xfrm>
                <a:off x="8160297" y="582146"/>
                <a:ext cx="157465" cy="144971"/>
                <a:chOff x="6993499" y="1616539"/>
                <a:chExt cx="205703" cy="189381"/>
              </a:xfrm>
            </p:grpSpPr>
            <p:sp>
              <p:nvSpPr>
                <p:cNvPr id="193" name="Google Shape;193;p9"/>
                <p:cNvSpPr/>
                <p:nvPr/>
              </p:nvSpPr>
              <p:spPr>
                <a:xfrm>
                  <a:off x="7061995" y="1769950"/>
                  <a:ext cx="36003" cy="35970"/>
                </a:xfrm>
                <a:custGeom>
                  <a:rect b="b" l="l" r="r" t="t"/>
                  <a:pathLst>
                    <a:path extrusionOk="0" h="13188" w="13200">
                      <a:moveTo>
                        <a:pt x="6588" y="3681"/>
                      </a:moveTo>
                      <a:cubicBezTo>
                        <a:pt x="8206" y="3681"/>
                        <a:pt x="9507" y="4982"/>
                        <a:pt x="9507" y="6600"/>
                      </a:cubicBezTo>
                      <a:cubicBezTo>
                        <a:pt x="9507" y="8205"/>
                        <a:pt x="8206" y="9506"/>
                        <a:pt x="6588" y="9506"/>
                      </a:cubicBezTo>
                      <a:cubicBezTo>
                        <a:pt x="4983" y="9506"/>
                        <a:pt x="3682" y="8205"/>
                        <a:pt x="3682" y="6600"/>
                      </a:cubicBezTo>
                      <a:cubicBezTo>
                        <a:pt x="3682" y="4982"/>
                        <a:pt x="4983" y="3681"/>
                        <a:pt x="6588" y="3681"/>
                      </a:cubicBezTo>
                      <a:close/>
                      <a:moveTo>
                        <a:pt x="6588" y="0"/>
                      </a:moveTo>
                      <a:cubicBezTo>
                        <a:pt x="2955" y="0"/>
                        <a:pt x="1" y="2966"/>
                        <a:pt x="1" y="6600"/>
                      </a:cubicBezTo>
                      <a:cubicBezTo>
                        <a:pt x="1" y="10233"/>
                        <a:pt x="2955" y="13187"/>
                        <a:pt x="6588" y="13187"/>
                      </a:cubicBezTo>
                      <a:cubicBezTo>
                        <a:pt x="10234" y="13187"/>
                        <a:pt x="13188" y="10233"/>
                        <a:pt x="13188" y="6600"/>
                      </a:cubicBezTo>
                      <a:cubicBezTo>
                        <a:pt x="13200" y="2966"/>
                        <a:pt x="10246" y="0"/>
                        <a:pt x="6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p:nvPr/>
              </p:nvSpPr>
              <p:spPr>
                <a:xfrm>
                  <a:off x="7125155" y="1769950"/>
                  <a:ext cx="35970" cy="35970"/>
                </a:xfrm>
                <a:custGeom>
                  <a:rect b="b" l="l" r="r" t="t"/>
                  <a:pathLst>
                    <a:path extrusionOk="0" h="13188" w="13188">
                      <a:moveTo>
                        <a:pt x="6599" y="3681"/>
                      </a:moveTo>
                      <a:cubicBezTo>
                        <a:pt x="8205" y="3681"/>
                        <a:pt x="9506" y="4982"/>
                        <a:pt x="9506" y="6600"/>
                      </a:cubicBezTo>
                      <a:cubicBezTo>
                        <a:pt x="9506" y="8205"/>
                        <a:pt x="8194" y="9506"/>
                        <a:pt x="6599" y="9506"/>
                      </a:cubicBezTo>
                      <a:cubicBezTo>
                        <a:pt x="4982" y="9506"/>
                        <a:pt x="3681" y="8205"/>
                        <a:pt x="3681" y="6600"/>
                      </a:cubicBezTo>
                      <a:cubicBezTo>
                        <a:pt x="3681" y="4982"/>
                        <a:pt x="4982" y="3681"/>
                        <a:pt x="6599" y="3681"/>
                      </a:cubicBezTo>
                      <a:close/>
                      <a:moveTo>
                        <a:pt x="6599" y="0"/>
                      </a:moveTo>
                      <a:cubicBezTo>
                        <a:pt x="2966" y="0"/>
                        <a:pt x="0" y="2966"/>
                        <a:pt x="0" y="6600"/>
                      </a:cubicBezTo>
                      <a:cubicBezTo>
                        <a:pt x="0" y="10233"/>
                        <a:pt x="2966" y="13187"/>
                        <a:pt x="6599" y="13187"/>
                      </a:cubicBezTo>
                      <a:cubicBezTo>
                        <a:pt x="10233" y="13187"/>
                        <a:pt x="13187" y="10233"/>
                        <a:pt x="13187" y="6600"/>
                      </a:cubicBezTo>
                      <a:cubicBezTo>
                        <a:pt x="13187" y="2966"/>
                        <a:pt x="10233" y="0"/>
                        <a:pt x="6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9"/>
                <p:cNvSpPr/>
                <p:nvPr/>
              </p:nvSpPr>
              <p:spPr>
                <a:xfrm>
                  <a:off x="7070501" y="1675160"/>
                  <a:ext cx="82073" cy="10073"/>
                </a:xfrm>
                <a:custGeom>
                  <a:rect b="b" l="l" r="r" t="t"/>
                  <a:pathLst>
                    <a:path extrusionOk="0" h="3693" w="30091">
                      <a:moveTo>
                        <a:pt x="1853" y="0"/>
                      </a:moveTo>
                      <a:cubicBezTo>
                        <a:pt x="845" y="0"/>
                        <a:pt x="1" y="821"/>
                        <a:pt x="1" y="1852"/>
                      </a:cubicBezTo>
                      <a:cubicBezTo>
                        <a:pt x="1" y="2872"/>
                        <a:pt x="821" y="3693"/>
                        <a:pt x="1853" y="3693"/>
                      </a:cubicBezTo>
                      <a:lnTo>
                        <a:pt x="28238" y="3693"/>
                      </a:lnTo>
                      <a:cubicBezTo>
                        <a:pt x="29246" y="3693"/>
                        <a:pt x="30090" y="2872"/>
                        <a:pt x="30090" y="1852"/>
                      </a:cubicBezTo>
                      <a:cubicBezTo>
                        <a:pt x="30090" y="821"/>
                        <a:pt x="29270" y="0"/>
                        <a:pt x="28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9"/>
                <p:cNvSpPr/>
                <p:nvPr/>
              </p:nvSpPr>
              <p:spPr>
                <a:xfrm>
                  <a:off x="7074435" y="1701289"/>
                  <a:ext cx="74207" cy="10073"/>
                </a:xfrm>
                <a:custGeom>
                  <a:rect b="b" l="l" r="r" t="t"/>
                  <a:pathLst>
                    <a:path extrusionOk="0" h="3693" w="27207">
                      <a:moveTo>
                        <a:pt x="1841" y="0"/>
                      </a:moveTo>
                      <a:cubicBezTo>
                        <a:pt x="833" y="0"/>
                        <a:pt x="1" y="821"/>
                        <a:pt x="1" y="1840"/>
                      </a:cubicBezTo>
                      <a:cubicBezTo>
                        <a:pt x="1" y="2872"/>
                        <a:pt x="821" y="3692"/>
                        <a:pt x="1841" y="3692"/>
                      </a:cubicBezTo>
                      <a:lnTo>
                        <a:pt x="25366" y="3692"/>
                      </a:lnTo>
                      <a:cubicBezTo>
                        <a:pt x="26374" y="3692"/>
                        <a:pt x="27207" y="2872"/>
                        <a:pt x="27207" y="1840"/>
                      </a:cubicBezTo>
                      <a:cubicBezTo>
                        <a:pt x="27207" y="821"/>
                        <a:pt x="26386" y="0"/>
                        <a:pt x="25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9"/>
                <p:cNvSpPr/>
                <p:nvPr/>
              </p:nvSpPr>
              <p:spPr>
                <a:xfrm>
                  <a:off x="6993499" y="1616539"/>
                  <a:ext cx="205703" cy="145245"/>
                </a:xfrm>
                <a:custGeom>
                  <a:rect b="b" l="l" r="r" t="t"/>
                  <a:pathLst>
                    <a:path extrusionOk="0" h="53252" w="75418">
                      <a:moveTo>
                        <a:pt x="71584" y="15614"/>
                      </a:moveTo>
                      <a:lnTo>
                        <a:pt x="66427" y="40628"/>
                      </a:lnTo>
                      <a:lnTo>
                        <a:pt x="20126" y="40628"/>
                      </a:lnTo>
                      <a:lnTo>
                        <a:pt x="14969" y="15614"/>
                      </a:lnTo>
                      <a:close/>
                      <a:moveTo>
                        <a:pt x="2096" y="0"/>
                      </a:moveTo>
                      <a:cubicBezTo>
                        <a:pt x="1379" y="0"/>
                        <a:pt x="699" y="423"/>
                        <a:pt x="410" y="1114"/>
                      </a:cubicBezTo>
                      <a:cubicBezTo>
                        <a:pt x="0" y="2052"/>
                        <a:pt x="434" y="3130"/>
                        <a:pt x="1360" y="3529"/>
                      </a:cubicBezTo>
                      <a:lnTo>
                        <a:pt x="9448" y="7045"/>
                      </a:lnTo>
                      <a:lnTo>
                        <a:pt x="18356" y="50310"/>
                      </a:lnTo>
                      <a:cubicBezTo>
                        <a:pt x="18708" y="52009"/>
                        <a:pt x="20232" y="53252"/>
                        <a:pt x="21955" y="53252"/>
                      </a:cubicBezTo>
                      <a:lnTo>
                        <a:pt x="66087" y="53252"/>
                      </a:lnTo>
                      <a:cubicBezTo>
                        <a:pt x="67107" y="53252"/>
                        <a:pt x="67939" y="52431"/>
                        <a:pt x="67939" y="51412"/>
                      </a:cubicBezTo>
                      <a:cubicBezTo>
                        <a:pt x="67939" y="50380"/>
                        <a:pt x="67118" y="49560"/>
                        <a:pt x="66087" y="49560"/>
                      </a:cubicBezTo>
                      <a:lnTo>
                        <a:pt x="21955" y="49560"/>
                      </a:lnTo>
                      <a:lnTo>
                        <a:pt x="20876" y="44308"/>
                      </a:lnTo>
                      <a:lnTo>
                        <a:pt x="66427" y="44308"/>
                      </a:lnTo>
                      <a:cubicBezTo>
                        <a:pt x="68173" y="44308"/>
                        <a:pt x="69685" y="43078"/>
                        <a:pt x="70037" y="41355"/>
                      </a:cubicBezTo>
                      <a:lnTo>
                        <a:pt x="75194" y="16352"/>
                      </a:lnTo>
                      <a:cubicBezTo>
                        <a:pt x="75417" y="15262"/>
                        <a:pt x="75148" y="14149"/>
                        <a:pt x="74444" y="13281"/>
                      </a:cubicBezTo>
                      <a:cubicBezTo>
                        <a:pt x="73741" y="12426"/>
                        <a:pt x="72698" y="11922"/>
                        <a:pt x="71584" y="11922"/>
                      </a:cubicBezTo>
                      <a:lnTo>
                        <a:pt x="14207" y="11922"/>
                      </a:lnTo>
                      <a:lnTo>
                        <a:pt x="13046" y="6295"/>
                      </a:lnTo>
                      <a:cubicBezTo>
                        <a:pt x="12800" y="5123"/>
                        <a:pt x="12015" y="4139"/>
                        <a:pt x="10913" y="3658"/>
                      </a:cubicBezTo>
                      <a:lnTo>
                        <a:pt x="2825" y="153"/>
                      </a:lnTo>
                      <a:cubicBezTo>
                        <a:pt x="2587" y="49"/>
                        <a:pt x="23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8" name="Shape 198"/>
        <p:cNvGrpSpPr/>
        <p:nvPr/>
      </p:nvGrpSpPr>
      <p:grpSpPr>
        <a:xfrm>
          <a:off x="0" y="0"/>
          <a:ext cx="0" cy="0"/>
          <a:chOff x="0" y="0"/>
          <a:chExt cx="0" cy="0"/>
        </a:xfrm>
      </p:grpSpPr>
      <p:sp>
        <p:nvSpPr>
          <p:cNvPr id="199" name="Google Shape;199;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nybody"/>
              <a:buNone/>
              <a:defRPr b="1" sz="3000">
                <a:solidFill>
                  <a:schemeClr val="dk1"/>
                </a:solidFill>
                <a:latin typeface="Anybody"/>
                <a:ea typeface="Anybody"/>
                <a:cs typeface="Anybody"/>
                <a:sym typeface="Anybody"/>
              </a:defRPr>
            </a:lvl1pPr>
            <a:lvl2pPr lvl="1" rtl="0">
              <a:spcBef>
                <a:spcPts val="0"/>
              </a:spcBef>
              <a:spcAft>
                <a:spcPts val="0"/>
              </a:spcAft>
              <a:buClr>
                <a:schemeClr val="dk1"/>
              </a:buClr>
              <a:buSzPts val="3000"/>
              <a:buFont typeface="Anybody"/>
              <a:buNone/>
              <a:defRPr b="1" sz="3000">
                <a:solidFill>
                  <a:schemeClr val="dk1"/>
                </a:solidFill>
                <a:latin typeface="Anybody"/>
                <a:ea typeface="Anybody"/>
                <a:cs typeface="Anybody"/>
                <a:sym typeface="Anybody"/>
              </a:defRPr>
            </a:lvl2pPr>
            <a:lvl3pPr lvl="2" rtl="0">
              <a:spcBef>
                <a:spcPts val="0"/>
              </a:spcBef>
              <a:spcAft>
                <a:spcPts val="0"/>
              </a:spcAft>
              <a:buClr>
                <a:schemeClr val="dk1"/>
              </a:buClr>
              <a:buSzPts val="3000"/>
              <a:buFont typeface="Anybody"/>
              <a:buNone/>
              <a:defRPr b="1" sz="3000">
                <a:solidFill>
                  <a:schemeClr val="dk1"/>
                </a:solidFill>
                <a:latin typeface="Anybody"/>
                <a:ea typeface="Anybody"/>
                <a:cs typeface="Anybody"/>
                <a:sym typeface="Anybody"/>
              </a:defRPr>
            </a:lvl3pPr>
            <a:lvl4pPr lvl="3" rtl="0">
              <a:spcBef>
                <a:spcPts val="0"/>
              </a:spcBef>
              <a:spcAft>
                <a:spcPts val="0"/>
              </a:spcAft>
              <a:buClr>
                <a:schemeClr val="dk1"/>
              </a:buClr>
              <a:buSzPts val="3000"/>
              <a:buFont typeface="Anybody"/>
              <a:buNone/>
              <a:defRPr b="1" sz="3000">
                <a:solidFill>
                  <a:schemeClr val="dk1"/>
                </a:solidFill>
                <a:latin typeface="Anybody"/>
                <a:ea typeface="Anybody"/>
                <a:cs typeface="Anybody"/>
                <a:sym typeface="Anybody"/>
              </a:defRPr>
            </a:lvl4pPr>
            <a:lvl5pPr lvl="4" rtl="0">
              <a:spcBef>
                <a:spcPts val="0"/>
              </a:spcBef>
              <a:spcAft>
                <a:spcPts val="0"/>
              </a:spcAft>
              <a:buClr>
                <a:schemeClr val="dk1"/>
              </a:buClr>
              <a:buSzPts val="3000"/>
              <a:buFont typeface="Anybody"/>
              <a:buNone/>
              <a:defRPr b="1" sz="3000">
                <a:solidFill>
                  <a:schemeClr val="dk1"/>
                </a:solidFill>
                <a:latin typeface="Anybody"/>
                <a:ea typeface="Anybody"/>
                <a:cs typeface="Anybody"/>
                <a:sym typeface="Anybody"/>
              </a:defRPr>
            </a:lvl5pPr>
            <a:lvl6pPr lvl="5" rtl="0">
              <a:spcBef>
                <a:spcPts val="0"/>
              </a:spcBef>
              <a:spcAft>
                <a:spcPts val="0"/>
              </a:spcAft>
              <a:buClr>
                <a:schemeClr val="dk1"/>
              </a:buClr>
              <a:buSzPts val="3000"/>
              <a:buFont typeface="Anybody"/>
              <a:buNone/>
              <a:defRPr b="1" sz="3000">
                <a:solidFill>
                  <a:schemeClr val="dk1"/>
                </a:solidFill>
                <a:latin typeface="Anybody"/>
                <a:ea typeface="Anybody"/>
                <a:cs typeface="Anybody"/>
                <a:sym typeface="Anybody"/>
              </a:defRPr>
            </a:lvl6pPr>
            <a:lvl7pPr lvl="6" rtl="0">
              <a:spcBef>
                <a:spcPts val="0"/>
              </a:spcBef>
              <a:spcAft>
                <a:spcPts val="0"/>
              </a:spcAft>
              <a:buClr>
                <a:schemeClr val="dk1"/>
              </a:buClr>
              <a:buSzPts val="3000"/>
              <a:buFont typeface="Anybody"/>
              <a:buNone/>
              <a:defRPr b="1" sz="3000">
                <a:solidFill>
                  <a:schemeClr val="dk1"/>
                </a:solidFill>
                <a:latin typeface="Anybody"/>
                <a:ea typeface="Anybody"/>
                <a:cs typeface="Anybody"/>
                <a:sym typeface="Anybody"/>
              </a:defRPr>
            </a:lvl7pPr>
            <a:lvl8pPr lvl="7" rtl="0">
              <a:spcBef>
                <a:spcPts val="0"/>
              </a:spcBef>
              <a:spcAft>
                <a:spcPts val="0"/>
              </a:spcAft>
              <a:buClr>
                <a:schemeClr val="dk1"/>
              </a:buClr>
              <a:buSzPts val="3000"/>
              <a:buFont typeface="Anybody"/>
              <a:buNone/>
              <a:defRPr b="1" sz="3000">
                <a:solidFill>
                  <a:schemeClr val="dk1"/>
                </a:solidFill>
                <a:latin typeface="Anybody"/>
                <a:ea typeface="Anybody"/>
                <a:cs typeface="Anybody"/>
                <a:sym typeface="Anybody"/>
              </a:defRPr>
            </a:lvl8pPr>
            <a:lvl9pPr lvl="8" rtl="0">
              <a:spcBef>
                <a:spcPts val="0"/>
              </a:spcBef>
              <a:spcAft>
                <a:spcPts val="0"/>
              </a:spcAft>
              <a:buClr>
                <a:schemeClr val="dk1"/>
              </a:buClr>
              <a:buSzPts val="3000"/>
              <a:buFont typeface="Anybody"/>
              <a:buNone/>
              <a:defRPr b="1" sz="3000">
                <a:solidFill>
                  <a:schemeClr val="dk1"/>
                </a:solidFill>
                <a:latin typeface="Anybody"/>
                <a:ea typeface="Anybody"/>
                <a:cs typeface="Anybody"/>
                <a:sym typeface="Anybod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1pPr>
            <a:lvl2pPr indent="-304800" lvl="1" marL="9144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2pPr>
            <a:lvl3pPr indent="-304800" lvl="2" marL="13716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3pPr>
            <a:lvl4pPr indent="-304800" lvl="3" marL="18288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4pPr>
            <a:lvl5pPr indent="-304800" lvl="4" marL="22860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5pPr>
            <a:lvl6pPr indent="-304800" lvl="5" marL="27432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6pPr>
            <a:lvl7pPr indent="-304800" lvl="6" marL="32004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7pPr>
            <a:lvl8pPr indent="-304800" lvl="7" marL="36576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8pPr>
            <a:lvl9pPr indent="-304800" lvl="8" marL="41148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9" name="Shape 499"/>
        <p:cNvGrpSpPr/>
        <p:nvPr/>
      </p:nvGrpSpPr>
      <p:grpSpPr>
        <a:xfrm>
          <a:off x="0" y="0"/>
          <a:ext cx="0" cy="0"/>
          <a:chOff x="0" y="0"/>
          <a:chExt cx="0" cy="0"/>
        </a:xfrm>
      </p:grpSpPr>
      <p:sp>
        <p:nvSpPr>
          <p:cNvPr id="500" name="Google Shape;500;p23"/>
          <p:cNvSpPr txBox="1"/>
          <p:nvPr>
            <p:ph idx="1" type="subTitle"/>
          </p:nvPr>
        </p:nvSpPr>
        <p:spPr>
          <a:xfrm>
            <a:off x="1094225" y="3148763"/>
            <a:ext cx="4528800" cy="4278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700">
                <a:solidFill>
                  <a:srgbClr val="000000"/>
                </a:solidFill>
                <a:latin typeface="Arial"/>
                <a:ea typeface="Arial"/>
                <a:cs typeface="Arial"/>
                <a:sym typeface="Arial"/>
              </a:rPr>
              <a:t>Proyek Akhir Kelompok 22</a:t>
            </a:r>
            <a:endParaRPr sz="1700">
              <a:solidFill>
                <a:srgbClr val="000000"/>
              </a:solidFill>
              <a:latin typeface="Arial"/>
              <a:ea typeface="Arial"/>
              <a:cs typeface="Arial"/>
              <a:sym typeface="Arial"/>
            </a:endParaRPr>
          </a:p>
          <a:p>
            <a:pPr indent="0" lvl="0" marL="0" rtl="0" algn="l">
              <a:spcBef>
                <a:spcPts val="400"/>
              </a:spcBef>
              <a:spcAft>
                <a:spcPts val="0"/>
              </a:spcAft>
              <a:buNone/>
            </a:pPr>
            <a:r>
              <a:t/>
            </a:r>
            <a:endParaRPr/>
          </a:p>
        </p:txBody>
      </p:sp>
      <p:sp>
        <p:nvSpPr>
          <p:cNvPr id="501" name="Google Shape;501;p23"/>
          <p:cNvSpPr/>
          <p:nvPr/>
        </p:nvSpPr>
        <p:spPr>
          <a:xfrm rot="-1563061">
            <a:off x="6284801" y="3140198"/>
            <a:ext cx="4291947" cy="2699489"/>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 name="Google Shape;502;p23"/>
          <p:cNvGrpSpPr/>
          <p:nvPr/>
        </p:nvGrpSpPr>
        <p:grpSpPr>
          <a:xfrm>
            <a:off x="4407005" y="4191791"/>
            <a:ext cx="329989" cy="275508"/>
            <a:chOff x="4382679" y="4319018"/>
            <a:chExt cx="378645" cy="316095"/>
          </a:xfrm>
        </p:grpSpPr>
        <p:sp>
          <p:nvSpPr>
            <p:cNvPr id="503" name="Google Shape;503;p23">
              <a:hlinkClick action="ppaction://hlinkshowjump?jump=nextslide"/>
            </p:cNvPr>
            <p:cNvSpPr/>
            <p:nvPr/>
          </p:nvSpPr>
          <p:spPr>
            <a:xfrm>
              <a:off x="4382679" y="4442791"/>
              <a:ext cx="378645" cy="192322"/>
            </a:xfrm>
            <a:custGeom>
              <a:rect b="b" l="l" r="r" t="t"/>
              <a:pathLst>
                <a:path extrusionOk="0" h="11992" w="23610">
                  <a:moveTo>
                    <a:pt x="0" y="0"/>
                  </a:moveTo>
                  <a:lnTo>
                    <a:pt x="11993" y="11992"/>
                  </a:lnTo>
                  <a:lnTo>
                    <a:pt x="23610" y="375"/>
                  </a:lnTo>
                </a:path>
              </a:pathLst>
            </a:custGeom>
            <a:noFill/>
            <a:ln cap="flat" cmpd="sng" w="9525">
              <a:solidFill>
                <a:schemeClr val="dk1"/>
              </a:solidFill>
              <a:prstDash val="solid"/>
              <a:round/>
              <a:headEnd len="med" w="med" type="none"/>
              <a:tailEnd len="med" w="med" type="none"/>
            </a:ln>
          </p:spPr>
        </p:sp>
        <p:sp>
          <p:nvSpPr>
            <p:cNvPr id="504" name="Google Shape;504;p23">
              <a:hlinkClick action="ppaction://hlinkshowjump?jump=nextslide"/>
            </p:cNvPr>
            <p:cNvSpPr/>
            <p:nvPr/>
          </p:nvSpPr>
          <p:spPr>
            <a:xfrm>
              <a:off x="4382679" y="4319018"/>
              <a:ext cx="378645" cy="192322"/>
            </a:xfrm>
            <a:custGeom>
              <a:rect b="b" l="l" r="r" t="t"/>
              <a:pathLst>
                <a:path extrusionOk="0" h="11992" w="23610">
                  <a:moveTo>
                    <a:pt x="0" y="0"/>
                  </a:moveTo>
                  <a:lnTo>
                    <a:pt x="11993" y="11992"/>
                  </a:lnTo>
                  <a:lnTo>
                    <a:pt x="23610" y="375"/>
                  </a:lnTo>
                </a:path>
              </a:pathLst>
            </a:custGeom>
            <a:noFill/>
            <a:ln cap="flat" cmpd="sng" w="9525">
              <a:solidFill>
                <a:schemeClr val="dk1"/>
              </a:solidFill>
              <a:prstDash val="solid"/>
              <a:round/>
              <a:headEnd len="med" w="med" type="none"/>
              <a:tailEnd len="med" w="med" type="none"/>
            </a:ln>
          </p:spPr>
        </p:sp>
      </p:grpSp>
      <p:pic>
        <p:nvPicPr>
          <p:cNvPr id="505" name="Google Shape;505;p23"/>
          <p:cNvPicPr preferRelativeResize="0"/>
          <p:nvPr/>
        </p:nvPicPr>
        <p:blipFill>
          <a:blip r:embed="rId3">
            <a:alphaModFix/>
          </a:blip>
          <a:stretch>
            <a:fillRect/>
          </a:stretch>
        </p:blipFill>
        <p:spPr>
          <a:xfrm>
            <a:off x="1094225" y="1368875"/>
            <a:ext cx="4057878" cy="15758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32"/>
          <p:cNvSpPr txBox="1"/>
          <p:nvPr>
            <p:ph type="title"/>
          </p:nvPr>
        </p:nvSpPr>
        <p:spPr>
          <a:xfrm>
            <a:off x="720000" y="762125"/>
            <a:ext cx="4575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UML</a:t>
            </a:r>
            <a:endParaRPr/>
          </a:p>
        </p:txBody>
      </p:sp>
      <p:pic>
        <p:nvPicPr>
          <p:cNvPr id="572" name="Google Shape;572;p32"/>
          <p:cNvPicPr preferRelativeResize="0"/>
          <p:nvPr/>
        </p:nvPicPr>
        <p:blipFill>
          <a:blip r:embed="rId3">
            <a:alphaModFix/>
          </a:blip>
          <a:stretch>
            <a:fillRect/>
          </a:stretch>
        </p:blipFill>
        <p:spPr>
          <a:xfrm>
            <a:off x="2735375" y="854250"/>
            <a:ext cx="3890075" cy="3865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33"/>
          <p:cNvSpPr txBox="1"/>
          <p:nvPr>
            <p:ph type="title"/>
          </p:nvPr>
        </p:nvSpPr>
        <p:spPr>
          <a:xfrm>
            <a:off x="1199050" y="2585350"/>
            <a:ext cx="51084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578" name="Google Shape;578;p33"/>
          <p:cNvSpPr txBox="1"/>
          <p:nvPr>
            <p:ph idx="2" type="title"/>
          </p:nvPr>
        </p:nvSpPr>
        <p:spPr>
          <a:xfrm>
            <a:off x="1199050" y="1716350"/>
            <a:ext cx="12357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579" name="Google Shape;579;p33"/>
          <p:cNvSpPr/>
          <p:nvPr/>
        </p:nvSpPr>
        <p:spPr>
          <a:xfrm>
            <a:off x="-466699" y="-1558207"/>
            <a:ext cx="4291800" cy="26994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 name="Google Shape;580;p33"/>
          <p:cNvGrpSpPr/>
          <p:nvPr/>
        </p:nvGrpSpPr>
        <p:grpSpPr>
          <a:xfrm>
            <a:off x="4407005" y="4191791"/>
            <a:ext cx="329989" cy="275508"/>
            <a:chOff x="4382679" y="4319018"/>
            <a:chExt cx="378645" cy="316095"/>
          </a:xfrm>
        </p:grpSpPr>
        <p:sp>
          <p:nvSpPr>
            <p:cNvPr id="581" name="Google Shape;581;p33">
              <a:hlinkClick action="ppaction://hlinkshowjump?jump=nextslide"/>
            </p:cNvPr>
            <p:cNvSpPr/>
            <p:nvPr/>
          </p:nvSpPr>
          <p:spPr>
            <a:xfrm>
              <a:off x="4382679" y="4442791"/>
              <a:ext cx="378645" cy="192322"/>
            </a:xfrm>
            <a:custGeom>
              <a:rect b="b" l="l" r="r" t="t"/>
              <a:pathLst>
                <a:path extrusionOk="0" h="11992" w="23610">
                  <a:moveTo>
                    <a:pt x="0" y="0"/>
                  </a:moveTo>
                  <a:lnTo>
                    <a:pt x="11993" y="11992"/>
                  </a:lnTo>
                  <a:lnTo>
                    <a:pt x="23610" y="375"/>
                  </a:lnTo>
                </a:path>
              </a:pathLst>
            </a:custGeom>
            <a:noFill/>
            <a:ln cap="flat" cmpd="sng" w="9525">
              <a:solidFill>
                <a:schemeClr val="dk1"/>
              </a:solidFill>
              <a:prstDash val="solid"/>
              <a:round/>
              <a:headEnd len="med" w="med" type="none"/>
              <a:tailEnd len="med" w="med" type="none"/>
            </a:ln>
          </p:spPr>
        </p:sp>
        <p:sp>
          <p:nvSpPr>
            <p:cNvPr id="582" name="Google Shape;582;p33">
              <a:hlinkClick action="ppaction://hlinkshowjump?jump=nextslide"/>
            </p:cNvPr>
            <p:cNvSpPr/>
            <p:nvPr/>
          </p:nvSpPr>
          <p:spPr>
            <a:xfrm>
              <a:off x="4382679" y="4319018"/>
              <a:ext cx="378645" cy="192322"/>
            </a:xfrm>
            <a:custGeom>
              <a:rect b="b" l="l" r="r" t="t"/>
              <a:pathLst>
                <a:path extrusionOk="0" h="11992" w="23610">
                  <a:moveTo>
                    <a:pt x="0" y="0"/>
                  </a:moveTo>
                  <a:lnTo>
                    <a:pt x="11993" y="11992"/>
                  </a:lnTo>
                  <a:lnTo>
                    <a:pt x="23610" y="375"/>
                  </a:lnTo>
                </a:path>
              </a:pathLst>
            </a:custGeom>
            <a:noFill/>
            <a:ln cap="flat" cmpd="sng" w="9525">
              <a:solidFill>
                <a:schemeClr val="dk1"/>
              </a:solidFill>
              <a:prstDash val="solid"/>
              <a:round/>
              <a:headEnd len="med" w="med" type="none"/>
              <a:tailEnd len="med" w="med" type="none"/>
            </a:ln>
          </p:spPr>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34"/>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Welcome</a:t>
            </a:r>
            <a:endParaRPr/>
          </a:p>
        </p:txBody>
      </p:sp>
      <p:sp>
        <p:nvSpPr>
          <p:cNvPr id="588" name="Google Shape;588;p34"/>
          <p:cNvSpPr txBox="1"/>
          <p:nvPr>
            <p:ph idx="6" type="subTitle"/>
          </p:nvPr>
        </p:nvSpPr>
        <p:spPr>
          <a:xfrm>
            <a:off x="6007375" y="2031550"/>
            <a:ext cx="2417400" cy="245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ini merupakan halaman pertama saat user masuk kedalam web. Disini User dapat melakukan register dan login. </a:t>
            </a:r>
            <a:endParaRPr/>
          </a:p>
        </p:txBody>
      </p:sp>
      <p:pic>
        <p:nvPicPr>
          <p:cNvPr id="589" name="Google Shape;589;p34"/>
          <p:cNvPicPr preferRelativeResize="0"/>
          <p:nvPr/>
        </p:nvPicPr>
        <p:blipFill>
          <a:blip r:embed="rId3">
            <a:alphaModFix/>
          </a:blip>
          <a:stretch>
            <a:fillRect/>
          </a:stretch>
        </p:blipFill>
        <p:spPr>
          <a:xfrm>
            <a:off x="540000" y="1518250"/>
            <a:ext cx="5321728" cy="2964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35"/>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Home</a:t>
            </a:r>
            <a:endParaRPr/>
          </a:p>
        </p:txBody>
      </p:sp>
      <p:sp>
        <p:nvSpPr>
          <p:cNvPr id="595" name="Google Shape;595;p35"/>
          <p:cNvSpPr txBox="1"/>
          <p:nvPr>
            <p:ph idx="6" type="subTitle"/>
          </p:nvPr>
        </p:nvSpPr>
        <p:spPr>
          <a:xfrm>
            <a:off x="6007375" y="1586275"/>
            <a:ext cx="2417400" cy="289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Home adalah halaman yang dimasuki user setelah user melakukan login.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Disini berisikan tombol untuk membuat team.</a:t>
            </a:r>
            <a:endParaRPr/>
          </a:p>
        </p:txBody>
      </p:sp>
      <p:pic>
        <p:nvPicPr>
          <p:cNvPr id="596" name="Google Shape;596;p35"/>
          <p:cNvPicPr preferRelativeResize="0"/>
          <p:nvPr/>
        </p:nvPicPr>
        <p:blipFill>
          <a:blip r:embed="rId3">
            <a:alphaModFix/>
          </a:blip>
          <a:stretch>
            <a:fillRect/>
          </a:stretch>
        </p:blipFill>
        <p:spPr>
          <a:xfrm>
            <a:off x="455350" y="1586274"/>
            <a:ext cx="5389148" cy="24235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36"/>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Login</a:t>
            </a:r>
            <a:endParaRPr/>
          </a:p>
        </p:txBody>
      </p:sp>
      <p:sp>
        <p:nvSpPr>
          <p:cNvPr id="602" name="Google Shape;602;p36"/>
          <p:cNvSpPr txBox="1"/>
          <p:nvPr>
            <p:ph idx="6" type="subTitle"/>
          </p:nvPr>
        </p:nvSpPr>
        <p:spPr>
          <a:xfrm>
            <a:off x="6007375" y="2223475"/>
            <a:ext cx="2417400" cy="225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 adalah halaman yang digunakan user untuk melakukan login jika mereka sudah memiliki akun.</a:t>
            </a:r>
            <a:endParaRPr/>
          </a:p>
        </p:txBody>
      </p:sp>
      <p:pic>
        <p:nvPicPr>
          <p:cNvPr id="603" name="Google Shape;603;p36"/>
          <p:cNvPicPr preferRelativeResize="0"/>
          <p:nvPr/>
        </p:nvPicPr>
        <p:blipFill>
          <a:blip r:embed="rId3">
            <a:alphaModFix/>
          </a:blip>
          <a:stretch>
            <a:fillRect/>
          </a:stretch>
        </p:blipFill>
        <p:spPr>
          <a:xfrm>
            <a:off x="720000" y="1468350"/>
            <a:ext cx="5159624" cy="28468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37"/>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Register</a:t>
            </a:r>
            <a:endParaRPr/>
          </a:p>
        </p:txBody>
      </p:sp>
      <p:sp>
        <p:nvSpPr>
          <p:cNvPr id="609" name="Google Shape;609;p37"/>
          <p:cNvSpPr txBox="1"/>
          <p:nvPr>
            <p:ph idx="6" type="subTitle"/>
          </p:nvPr>
        </p:nvSpPr>
        <p:spPr>
          <a:xfrm>
            <a:off x="6007375" y="2223475"/>
            <a:ext cx="2417400" cy="225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 adalah Halaman yang digunakan User untuk melakukan Register jika User belum memiliki akun sebelumnya.</a:t>
            </a:r>
            <a:endParaRPr/>
          </a:p>
        </p:txBody>
      </p:sp>
      <p:pic>
        <p:nvPicPr>
          <p:cNvPr id="610" name="Google Shape;610;p37"/>
          <p:cNvPicPr preferRelativeResize="0"/>
          <p:nvPr/>
        </p:nvPicPr>
        <p:blipFill>
          <a:blip r:embed="rId3">
            <a:alphaModFix/>
          </a:blip>
          <a:stretch>
            <a:fillRect/>
          </a:stretch>
        </p:blipFill>
        <p:spPr>
          <a:xfrm>
            <a:off x="801000" y="1565050"/>
            <a:ext cx="4970148" cy="2803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38"/>
          <p:cNvSpPr txBox="1"/>
          <p:nvPr>
            <p:ph type="title"/>
          </p:nvPr>
        </p:nvSpPr>
        <p:spPr>
          <a:xfrm>
            <a:off x="720000" y="6685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Teams</a:t>
            </a:r>
            <a:endParaRPr/>
          </a:p>
        </p:txBody>
      </p:sp>
      <p:sp>
        <p:nvSpPr>
          <p:cNvPr id="616" name="Google Shape;616;p38"/>
          <p:cNvSpPr txBox="1"/>
          <p:nvPr>
            <p:ph idx="6" type="subTitle"/>
          </p:nvPr>
        </p:nvSpPr>
        <p:spPr>
          <a:xfrm>
            <a:off x="6007375" y="1334825"/>
            <a:ext cx="2417400" cy="31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Pada halaman ini, user dapat membuat teams serta melihat teams mana saja yang sudah dibuat. User juga dapat menghapus dan mengedit teams yang telah dibuat.</a:t>
            </a:r>
            <a:endParaRPr/>
          </a:p>
        </p:txBody>
      </p:sp>
      <p:pic>
        <p:nvPicPr>
          <p:cNvPr id="617" name="Google Shape;617;p38"/>
          <p:cNvPicPr preferRelativeResize="0"/>
          <p:nvPr/>
        </p:nvPicPr>
        <p:blipFill>
          <a:blip r:embed="rId3">
            <a:alphaModFix/>
          </a:blip>
          <a:stretch>
            <a:fillRect/>
          </a:stretch>
        </p:blipFill>
        <p:spPr>
          <a:xfrm>
            <a:off x="497225" y="1518274"/>
            <a:ext cx="5426323" cy="26538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39"/>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Notes</a:t>
            </a:r>
            <a:endParaRPr/>
          </a:p>
        </p:txBody>
      </p:sp>
      <p:sp>
        <p:nvSpPr>
          <p:cNvPr id="623" name="Google Shape;623;p39"/>
          <p:cNvSpPr txBox="1"/>
          <p:nvPr>
            <p:ph idx="6" type="subTitle"/>
          </p:nvPr>
        </p:nvSpPr>
        <p:spPr>
          <a:xfrm>
            <a:off x="6006600" y="1937275"/>
            <a:ext cx="2417400" cy="271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ini digunakan untuk user dalam membuat notes baru yaitu dengan memasukan judul serta isi dari notes.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Halaman ini </a:t>
            </a:r>
            <a:r>
              <a:rPr lang="en"/>
              <a:t>juga </a:t>
            </a:r>
            <a:r>
              <a:rPr lang="en"/>
              <a:t>digunakan untuk menunjukkan notes yang telah dibuat, membuat notes baru, menghapus ataupun </a:t>
            </a:r>
            <a:r>
              <a:rPr lang="en"/>
              <a:t>memperbaharui</a:t>
            </a:r>
            <a:r>
              <a:rPr lang="en"/>
              <a:t> notes.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624" name="Google Shape;624;p39"/>
          <p:cNvPicPr preferRelativeResize="0"/>
          <p:nvPr/>
        </p:nvPicPr>
        <p:blipFill>
          <a:blip r:embed="rId3">
            <a:alphaModFix/>
          </a:blip>
          <a:stretch>
            <a:fillRect/>
          </a:stretch>
        </p:blipFill>
        <p:spPr>
          <a:xfrm>
            <a:off x="539150" y="1558125"/>
            <a:ext cx="5377901" cy="25685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40"/>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Reminder</a:t>
            </a:r>
            <a:endParaRPr/>
          </a:p>
        </p:txBody>
      </p:sp>
      <p:sp>
        <p:nvSpPr>
          <p:cNvPr id="630" name="Google Shape;630;p40"/>
          <p:cNvSpPr txBox="1"/>
          <p:nvPr>
            <p:ph idx="6" type="subTitle"/>
          </p:nvPr>
        </p:nvSpPr>
        <p:spPr>
          <a:xfrm>
            <a:off x="6006600" y="2507200"/>
            <a:ext cx="2417400" cy="214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 adalah halaman yang digunakan untuk menampilkan reminder serta terdapat beberapa tombol yang digunakan untuk membuat, menghapus, dan memperbaharui reminder</a:t>
            </a:r>
            <a:endParaRPr/>
          </a:p>
        </p:txBody>
      </p:sp>
      <p:pic>
        <p:nvPicPr>
          <p:cNvPr id="631" name="Google Shape;631;p40"/>
          <p:cNvPicPr preferRelativeResize="0"/>
          <p:nvPr/>
        </p:nvPicPr>
        <p:blipFill>
          <a:blip r:embed="rId3">
            <a:alphaModFix/>
          </a:blip>
          <a:stretch>
            <a:fillRect/>
          </a:stretch>
        </p:blipFill>
        <p:spPr>
          <a:xfrm>
            <a:off x="612475" y="1734550"/>
            <a:ext cx="5241723" cy="28179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41"/>
          <p:cNvSpPr txBox="1"/>
          <p:nvPr>
            <p:ph type="title"/>
          </p:nvPr>
        </p:nvSpPr>
        <p:spPr>
          <a:xfrm>
            <a:off x="720000" y="762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Create Reminder</a:t>
            </a:r>
            <a:endParaRPr/>
          </a:p>
        </p:txBody>
      </p:sp>
      <p:sp>
        <p:nvSpPr>
          <p:cNvPr id="637" name="Google Shape;637;p41"/>
          <p:cNvSpPr txBox="1"/>
          <p:nvPr>
            <p:ph idx="6" type="subTitle"/>
          </p:nvPr>
        </p:nvSpPr>
        <p:spPr>
          <a:xfrm>
            <a:off x="6006600" y="2507200"/>
            <a:ext cx="2417400" cy="214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Halaman ini digunakan user untuk membuat reminder dengan mengisi judul, isi dari reminder serta tanggal dan waktu reminder itu dibuat.</a:t>
            </a:r>
            <a:endParaRPr/>
          </a:p>
        </p:txBody>
      </p:sp>
      <p:pic>
        <p:nvPicPr>
          <p:cNvPr id="638" name="Google Shape;638;p41"/>
          <p:cNvPicPr preferRelativeResize="0"/>
          <p:nvPr/>
        </p:nvPicPr>
        <p:blipFill>
          <a:blip r:embed="rId3">
            <a:alphaModFix/>
          </a:blip>
          <a:stretch>
            <a:fillRect/>
          </a:stretch>
        </p:blipFill>
        <p:spPr>
          <a:xfrm>
            <a:off x="720000" y="1615799"/>
            <a:ext cx="5011277" cy="2833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24"/>
          <p:cNvSpPr txBox="1"/>
          <p:nvPr>
            <p:ph idx="15" type="title"/>
          </p:nvPr>
        </p:nvSpPr>
        <p:spPr>
          <a:xfrm>
            <a:off x="720000" y="762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Teams</a:t>
            </a:r>
            <a:endParaRPr/>
          </a:p>
        </p:txBody>
      </p:sp>
      <p:sp>
        <p:nvSpPr>
          <p:cNvPr id="511" name="Google Shape;511;p24"/>
          <p:cNvSpPr txBox="1"/>
          <p:nvPr>
            <p:ph idx="1" type="subTitle"/>
          </p:nvPr>
        </p:nvSpPr>
        <p:spPr>
          <a:xfrm>
            <a:off x="720000" y="2064875"/>
            <a:ext cx="7770000" cy="19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Dermawan Hanif                   - 2206829175</a:t>
            </a:r>
            <a:endParaRPr/>
          </a:p>
          <a:p>
            <a:pPr indent="0" lvl="0" marL="0" rtl="0" algn="l">
              <a:spcBef>
                <a:spcPts val="0"/>
              </a:spcBef>
              <a:spcAft>
                <a:spcPts val="0"/>
              </a:spcAft>
              <a:buNone/>
            </a:pPr>
            <a:r>
              <a:rPr lang="en"/>
              <a:t>Louis Benedict Archie        - 2206025224</a:t>
            </a:r>
            <a:endParaRPr/>
          </a:p>
          <a:p>
            <a:pPr indent="0" lvl="0" marL="0" rtl="0" algn="l">
              <a:spcBef>
                <a:spcPts val="0"/>
              </a:spcBef>
              <a:spcAft>
                <a:spcPts val="0"/>
              </a:spcAft>
              <a:buNone/>
            </a:pPr>
            <a:r>
              <a:rPr lang="en"/>
              <a:t>Daniel Niko Mardjaja           - 2206026183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42"/>
          <p:cNvSpPr txBox="1"/>
          <p:nvPr>
            <p:ph type="title"/>
          </p:nvPr>
        </p:nvSpPr>
        <p:spPr>
          <a:xfrm>
            <a:off x="1199050" y="2150850"/>
            <a:ext cx="51084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644" name="Google Shape;644;p42"/>
          <p:cNvSpPr/>
          <p:nvPr/>
        </p:nvSpPr>
        <p:spPr>
          <a:xfrm>
            <a:off x="-466699" y="-1558207"/>
            <a:ext cx="4291800" cy="26994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 name="Google Shape;645;p42"/>
          <p:cNvGrpSpPr/>
          <p:nvPr/>
        </p:nvGrpSpPr>
        <p:grpSpPr>
          <a:xfrm>
            <a:off x="4407005" y="4191791"/>
            <a:ext cx="329989" cy="275508"/>
            <a:chOff x="4382679" y="4319018"/>
            <a:chExt cx="378645" cy="316095"/>
          </a:xfrm>
        </p:grpSpPr>
        <p:sp>
          <p:nvSpPr>
            <p:cNvPr id="646" name="Google Shape;646;p42">
              <a:hlinkClick action="ppaction://hlinkshowjump?jump=nextslide"/>
            </p:cNvPr>
            <p:cNvSpPr/>
            <p:nvPr/>
          </p:nvSpPr>
          <p:spPr>
            <a:xfrm>
              <a:off x="4382679" y="4442791"/>
              <a:ext cx="378645" cy="192322"/>
            </a:xfrm>
            <a:custGeom>
              <a:rect b="b" l="l" r="r" t="t"/>
              <a:pathLst>
                <a:path extrusionOk="0" h="11992" w="23610">
                  <a:moveTo>
                    <a:pt x="0" y="0"/>
                  </a:moveTo>
                  <a:lnTo>
                    <a:pt x="11993" y="11992"/>
                  </a:lnTo>
                  <a:lnTo>
                    <a:pt x="23610" y="375"/>
                  </a:lnTo>
                </a:path>
              </a:pathLst>
            </a:custGeom>
            <a:noFill/>
            <a:ln cap="flat" cmpd="sng" w="9525">
              <a:solidFill>
                <a:schemeClr val="dk1"/>
              </a:solidFill>
              <a:prstDash val="solid"/>
              <a:round/>
              <a:headEnd len="med" w="med" type="none"/>
              <a:tailEnd len="med" w="med" type="none"/>
            </a:ln>
          </p:spPr>
        </p:sp>
        <p:sp>
          <p:nvSpPr>
            <p:cNvPr id="647" name="Google Shape;647;p42">
              <a:hlinkClick action="ppaction://hlinkshowjump?jump=nextslide"/>
            </p:cNvPr>
            <p:cNvSpPr/>
            <p:nvPr/>
          </p:nvSpPr>
          <p:spPr>
            <a:xfrm>
              <a:off x="4382679" y="4319018"/>
              <a:ext cx="378645" cy="192322"/>
            </a:xfrm>
            <a:custGeom>
              <a:rect b="b" l="l" r="r" t="t"/>
              <a:pathLst>
                <a:path extrusionOk="0" h="11992" w="23610">
                  <a:moveTo>
                    <a:pt x="0" y="0"/>
                  </a:moveTo>
                  <a:lnTo>
                    <a:pt x="11993" y="11992"/>
                  </a:lnTo>
                  <a:lnTo>
                    <a:pt x="23610" y="375"/>
                  </a:lnTo>
                </a:path>
              </a:pathLst>
            </a:custGeom>
            <a:noFill/>
            <a:ln cap="flat" cmpd="sng" w="9525">
              <a:solidFill>
                <a:schemeClr val="dk1"/>
              </a:solidFill>
              <a:prstDash val="solid"/>
              <a:round/>
              <a:headEnd len="med" w="med" type="none"/>
              <a:tailEnd len="med" w="med" type="none"/>
            </a:ln>
          </p:spPr>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25"/>
          <p:cNvSpPr txBox="1"/>
          <p:nvPr>
            <p:ph idx="15" type="title"/>
          </p:nvPr>
        </p:nvSpPr>
        <p:spPr>
          <a:xfrm>
            <a:off x="720000" y="762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517" name="Google Shape;517;p25"/>
          <p:cNvSpPr txBox="1"/>
          <p:nvPr>
            <p:ph type="title"/>
          </p:nvPr>
        </p:nvSpPr>
        <p:spPr>
          <a:xfrm>
            <a:off x="720000" y="2031558"/>
            <a:ext cx="734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18" name="Google Shape;518;p25"/>
          <p:cNvSpPr txBox="1"/>
          <p:nvPr>
            <p:ph idx="3" type="title"/>
          </p:nvPr>
        </p:nvSpPr>
        <p:spPr>
          <a:xfrm>
            <a:off x="3419275" y="2031558"/>
            <a:ext cx="734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519" name="Google Shape;519;p25"/>
          <p:cNvSpPr txBox="1"/>
          <p:nvPr>
            <p:ph idx="1" type="subTitle"/>
          </p:nvPr>
        </p:nvSpPr>
        <p:spPr>
          <a:xfrm>
            <a:off x="720000" y="2463150"/>
            <a:ext cx="23055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20" name="Google Shape;520;p25"/>
          <p:cNvSpPr txBox="1"/>
          <p:nvPr>
            <p:ph idx="7" type="subTitle"/>
          </p:nvPr>
        </p:nvSpPr>
        <p:spPr>
          <a:xfrm>
            <a:off x="3419275" y="2463150"/>
            <a:ext cx="23055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Description</a:t>
            </a:r>
            <a:endParaRPr/>
          </a:p>
        </p:txBody>
      </p:sp>
      <p:sp>
        <p:nvSpPr>
          <p:cNvPr id="521" name="Google Shape;521;p25"/>
          <p:cNvSpPr txBox="1"/>
          <p:nvPr>
            <p:ph idx="9" type="subTitle"/>
          </p:nvPr>
        </p:nvSpPr>
        <p:spPr>
          <a:xfrm>
            <a:off x="5960150" y="2463150"/>
            <a:ext cx="23055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522" name="Google Shape;522;p25"/>
          <p:cNvSpPr txBox="1"/>
          <p:nvPr>
            <p:ph idx="2" type="title"/>
          </p:nvPr>
        </p:nvSpPr>
        <p:spPr>
          <a:xfrm>
            <a:off x="6118550" y="2031541"/>
            <a:ext cx="734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26"/>
          <p:cNvSpPr txBox="1"/>
          <p:nvPr>
            <p:ph type="title"/>
          </p:nvPr>
        </p:nvSpPr>
        <p:spPr>
          <a:xfrm>
            <a:off x="1199050" y="2585350"/>
            <a:ext cx="51084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28" name="Google Shape;528;p26"/>
          <p:cNvSpPr txBox="1"/>
          <p:nvPr>
            <p:ph idx="2" type="title"/>
          </p:nvPr>
        </p:nvSpPr>
        <p:spPr>
          <a:xfrm>
            <a:off x="1199050" y="1716350"/>
            <a:ext cx="12357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29" name="Google Shape;529;p26"/>
          <p:cNvSpPr/>
          <p:nvPr/>
        </p:nvSpPr>
        <p:spPr>
          <a:xfrm>
            <a:off x="-466699" y="-1558207"/>
            <a:ext cx="4291800" cy="26994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 name="Google Shape;530;p26"/>
          <p:cNvGrpSpPr/>
          <p:nvPr/>
        </p:nvGrpSpPr>
        <p:grpSpPr>
          <a:xfrm>
            <a:off x="4407005" y="4191791"/>
            <a:ext cx="329989" cy="275508"/>
            <a:chOff x="4382679" y="4319018"/>
            <a:chExt cx="378645" cy="316095"/>
          </a:xfrm>
        </p:grpSpPr>
        <p:sp>
          <p:nvSpPr>
            <p:cNvPr id="531" name="Google Shape;531;p26">
              <a:hlinkClick action="ppaction://hlinkshowjump?jump=nextslide"/>
            </p:cNvPr>
            <p:cNvSpPr/>
            <p:nvPr/>
          </p:nvSpPr>
          <p:spPr>
            <a:xfrm>
              <a:off x="4382679" y="4442791"/>
              <a:ext cx="378645" cy="192322"/>
            </a:xfrm>
            <a:custGeom>
              <a:rect b="b" l="l" r="r" t="t"/>
              <a:pathLst>
                <a:path extrusionOk="0" h="11992" w="23610">
                  <a:moveTo>
                    <a:pt x="0" y="0"/>
                  </a:moveTo>
                  <a:lnTo>
                    <a:pt x="11993" y="11992"/>
                  </a:lnTo>
                  <a:lnTo>
                    <a:pt x="23610" y="375"/>
                  </a:lnTo>
                </a:path>
              </a:pathLst>
            </a:custGeom>
            <a:noFill/>
            <a:ln cap="flat" cmpd="sng" w="9525">
              <a:solidFill>
                <a:schemeClr val="dk1"/>
              </a:solidFill>
              <a:prstDash val="solid"/>
              <a:round/>
              <a:headEnd len="med" w="med" type="none"/>
              <a:tailEnd len="med" w="med" type="none"/>
            </a:ln>
          </p:spPr>
        </p:sp>
        <p:sp>
          <p:nvSpPr>
            <p:cNvPr id="532" name="Google Shape;532;p26">
              <a:hlinkClick action="ppaction://hlinkshowjump?jump=nextslide"/>
            </p:cNvPr>
            <p:cNvSpPr/>
            <p:nvPr/>
          </p:nvSpPr>
          <p:spPr>
            <a:xfrm>
              <a:off x="4382679" y="4319018"/>
              <a:ext cx="378645" cy="192322"/>
            </a:xfrm>
            <a:custGeom>
              <a:rect b="b" l="l" r="r" t="t"/>
              <a:pathLst>
                <a:path extrusionOk="0" h="11992" w="23610">
                  <a:moveTo>
                    <a:pt x="0" y="0"/>
                  </a:moveTo>
                  <a:lnTo>
                    <a:pt x="11993" y="11992"/>
                  </a:lnTo>
                  <a:lnTo>
                    <a:pt x="23610" y="375"/>
                  </a:lnTo>
                </a:path>
              </a:pathLst>
            </a:custGeom>
            <a:noFill/>
            <a:ln cap="flat" cmpd="sng" w="9525">
              <a:solidFill>
                <a:schemeClr val="dk1"/>
              </a:solidFill>
              <a:prstDash val="solid"/>
              <a:round/>
              <a:headEnd len="med" w="med" type="none"/>
              <a:tailEnd len="med" w="med" type="none"/>
            </a:ln>
          </p:spPr>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27"/>
          <p:cNvSpPr txBox="1"/>
          <p:nvPr>
            <p:ph type="title"/>
          </p:nvPr>
        </p:nvSpPr>
        <p:spPr>
          <a:xfrm>
            <a:off x="720000" y="762125"/>
            <a:ext cx="5062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SecondBrain ?</a:t>
            </a:r>
            <a:endParaRPr/>
          </a:p>
        </p:txBody>
      </p:sp>
      <p:sp>
        <p:nvSpPr>
          <p:cNvPr id="538" name="Google Shape;538;p27"/>
          <p:cNvSpPr txBox="1"/>
          <p:nvPr>
            <p:ph idx="1" type="subTitle"/>
          </p:nvPr>
        </p:nvSpPr>
        <p:spPr>
          <a:xfrm>
            <a:off x="770975" y="1968700"/>
            <a:ext cx="4296000" cy="2289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SecondBrain adalah platform komprehensif yang dirancang untuk meningkatkan produktivitas dengan membantu pengguna dalam mengatur tim, mengelola tugas, dan membuat catatan. Aplikasi ini menawarkan pengalaman yang mulus dan intuitif, memungkinkan pengguna untuk berkolaborasi secara efisien dan tetap fokus pada tanggung jawab mereka.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28"/>
          <p:cNvSpPr txBox="1"/>
          <p:nvPr>
            <p:ph type="title"/>
          </p:nvPr>
        </p:nvSpPr>
        <p:spPr>
          <a:xfrm>
            <a:off x="1199050" y="2585350"/>
            <a:ext cx="67686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Description</a:t>
            </a:r>
            <a:endParaRPr/>
          </a:p>
        </p:txBody>
      </p:sp>
      <p:sp>
        <p:nvSpPr>
          <p:cNvPr id="544" name="Google Shape;544;p28"/>
          <p:cNvSpPr txBox="1"/>
          <p:nvPr>
            <p:ph idx="2" type="title"/>
          </p:nvPr>
        </p:nvSpPr>
        <p:spPr>
          <a:xfrm>
            <a:off x="1199050" y="1716350"/>
            <a:ext cx="12357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545" name="Google Shape;545;p28"/>
          <p:cNvSpPr/>
          <p:nvPr/>
        </p:nvSpPr>
        <p:spPr>
          <a:xfrm>
            <a:off x="-466699" y="-1558207"/>
            <a:ext cx="4291800" cy="26994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28"/>
          <p:cNvGrpSpPr/>
          <p:nvPr/>
        </p:nvGrpSpPr>
        <p:grpSpPr>
          <a:xfrm>
            <a:off x="4407005" y="4191791"/>
            <a:ext cx="329989" cy="275508"/>
            <a:chOff x="4382679" y="4319018"/>
            <a:chExt cx="378645" cy="316095"/>
          </a:xfrm>
        </p:grpSpPr>
        <p:sp>
          <p:nvSpPr>
            <p:cNvPr id="547" name="Google Shape;547;p28">
              <a:hlinkClick action="ppaction://hlinkshowjump?jump=nextslide"/>
            </p:cNvPr>
            <p:cNvSpPr/>
            <p:nvPr/>
          </p:nvSpPr>
          <p:spPr>
            <a:xfrm>
              <a:off x="4382679" y="4442791"/>
              <a:ext cx="378645" cy="192322"/>
            </a:xfrm>
            <a:custGeom>
              <a:rect b="b" l="l" r="r" t="t"/>
              <a:pathLst>
                <a:path extrusionOk="0" h="11992" w="23610">
                  <a:moveTo>
                    <a:pt x="0" y="0"/>
                  </a:moveTo>
                  <a:lnTo>
                    <a:pt x="11993" y="11992"/>
                  </a:lnTo>
                  <a:lnTo>
                    <a:pt x="23610" y="375"/>
                  </a:lnTo>
                </a:path>
              </a:pathLst>
            </a:custGeom>
            <a:noFill/>
            <a:ln cap="flat" cmpd="sng" w="9525">
              <a:solidFill>
                <a:schemeClr val="dk1"/>
              </a:solidFill>
              <a:prstDash val="solid"/>
              <a:round/>
              <a:headEnd len="med" w="med" type="none"/>
              <a:tailEnd len="med" w="med" type="none"/>
            </a:ln>
          </p:spPr>
        </p:sp>
        <p:sp>
          <p:nvSpPr>
            <p:cNvPr id="548" name="Google Shape;548;p28">
              <a:hlinkClick action="ppaction://hlinkshowjump?jump=nextslide"/>
            </p:cNvPr>
            <p:cNvSpPr/>
            <p:nvPr/>
          </p:nvSpPr>
          <p:spPr>
            <a:xfrm>
              <a:off x="4382679" y="4319018"/>
              <a:ext cx="378645" cy="192322"/>
            </a:xfrm>
            <a:custGeom>
              <a:rect b="b" l="l" r="r" t="t"/>
              <a:pathLst>
                <a:path extrusionOk="0" h="11992" w="23610">
                  <a:moveTo>
                    <a:pt x="0" y="0"/>
                  </a:moveTo>
                  <a:lnTo>
                    <a:pt x="11993" y="11992"/>
                  </a:lnTo>
                  <a:lnTo>
                    <a:pt x="23610" y="375"/>
                  </a:lnTo>
                </a:path>
              </a:pathLst>
            </a:custGeom>
            <a:noFill/>
            <a:ln cap="flat" cmpd="sng" w="9525">
              <a:solidFill>
                <a:schemeClr val="dk1"/>
              </a:solidFill>
              <a:prstDash val="solid"/>
              <a:round/>
              <a:headEnd len="med" w="med" type="none"/>
              <a:tailEnd len="med" w="med" type="none"/>
            </a:ln>
          </p:spPr>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29"/>
          <p:cNvSpPr txBox="1"/>
          <p:nvPr>
            <p:ph type="title"/>
          </p:nvPr>
        </p:nvSpPr>
        <p:spPr>
          <a:xfrm>
            <a:off x="720000" y="762125"/>
            <a:ext cx="4575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Fitur SecondBrain</a:t>
            </a:r>
            <a:endParaRPr/>
          </a:p>
        </p:txBody>
      </p:sp>
      <p:sp>
        <p:nvSpPr>
          <p:cNvPr id="554" name="Google Shape;554;p29"/>
          <p:cNvSpPr txBox="1"/>
          <p:nvPr>
            <p:ph idx="1" type="subTitle"/>
          </p:nvPr>
        </p:nvSpPr>
        <p:spPr>
          <a:xfrm>
            <a:off x="811975" y="1627825"/>
            <a:ext cx="4526400" cy="2298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Website ini menghadirkan berbagai fitur seperti,</a:t>
            </a:r>
            <a:endParaRPr/>
          </a:p>
          <a:p>
            <a:pPr indent="-304800" lvl="0" marL="457200" rtl="0" algn="just">
              <a:spcBef>
                <a:spcPts val="0"/>
              </a:spcBef>
              <a:spcAft>
                <a:spcPts val="0"/>
              </a:spcAft>
              <a:buSzPts val="1200"/>
              <a:buFont typeface="Nunito"/>
              <a:buChar char="-"/>
            </a:pPr>
            <a:r>
              <a:rPr b="1" lang="en"/>
              <a:t>Pembuatan dan login akun</a:t>
            </a:r>
            <a:endParaRPr b="1"/>
          </a:p>
          <a:p>
            <a:pPr indent="-304800" lvl="0" marL="457200" rtl="0" algn="just">
              <a:spcBef>
                <a:spcPts val="0"/>
              </a:spcBef>
              <a:spcAft>
                <a:spcPts val="0"/>
              </a:spcAft>
              <a:buSzPts val="1200"/>
              <a:buChar char="-"/>
            </a:pPr>
            <a:r>
              <a:rPr b="1" lang="en"/>
              <a:t>Halaman home </a:t>
            </a:r>
            <a:r>
              <a:rPr lang="en"/>
              <a:t>dengan </a:t>
            </a:r>
            <a:r>
              <a:rPr i="1" lang="en"/>
              <a:t>create teams</a:t>
            </a:r>
            <a:endParaRPr i="1"/>
          </a:p>
          <a:p>
            <a:pPr indent="-304800" lvl="0" marL="457200" rtl="0" algn="just">
              <a:spcBef>
                <a:spcPts val="0"/>
              </a:spcBef>
              <a:spcAft>
                <a:spcPts val="0"/>
              </a:spcAft>
              <a:buSzPts val="1200"/>
              <a:buChar char="-"/>
            </a:pPr>
            <a:r>
              <a:rPr b="1" lang="en"/>
              <a:t>Halaman teams</a:t>
            </a:r>
            <a:r>
              <a:rPr lang="en"/>
              <a:t>, dengan </a:t>
            </a:r>
            <a:r>
              <a:rPr i="1" lang="en"/>
              <a:t>create new teams</a:t>
            </a:r>
            <a:endParaRPr i="1"/>
          </a:p>
          <a:p>
            <a:pPr indent="-304800" lvl="0" marL="457200" rtl="0" algn="just">
              <a:spcBef>
                <a:spcPts val="0"/>
              </a:spcBef>
              <a:spcAft>
                <a:spcPts val="0"/>
              </a:spcAft>
              <a:buSzPts val="1200"/>
              <a:buChar char="-"/>
            </a:pPr>
            <a:r>
              <a:rPr b="1" lang="en"/>
              <a:t>Halaman Notes</a:t>
            </a:r>
            <a:r>
              <a:rPr lang="en"/>
              <a:t>, dengan </a:t>
            </a:r>
            <a:r>
              <a:rPr i="1" lang="en"/>
              <a:t>create new notes</a:t>
            </a:r>
            <a:endParaRPr i="1"/>
          </a:p>
          <a:p>
            <a:pPr indent="-304800" lvl="0" marL="457200" rtl="0" algn="just">
              <a:spcBef>
                <a:spcPts val="0"/>
              </a:spcBef>
              <a:spcAft>
                <a:spcPts val="0"/>
              </a:spcAft>
              <a:buSzPts val="1200"/>
              <a:buChar char="-"/>
            </a:pPr>
            <a:r>
              <a:rPr b="1" lang="en"/>
              <a:t>Halaman reminder</a:t>
            </a:r>
            <a:r>
              <a:rPr lang="en"/>
              <a:t>, dengan </a:t>
            </a:r>
            <a:r>
              <a:rPr i="1" lang="en"/>
              <a:t>create new reminder</a:t>
            </a:r>
            <a:endParaRPr i="1"/>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30"/>
          <p:cNvSpPr txBox="1"/>
          <p:nvPr>
            <p:ph type="title"/>
          </p:nvPr>
        </p:nvSpPr>
        <p:spPr>
          <a:xfrm>
            <a:off x="720000" y="762125"/>
            <a:ext cx="4575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Flowchart</a:t>
            </a:r>
            <a:endParaRPr/>
          </a:p>
        </p:txBody>
      </p:sp>
      <p:pic>
        <p:nvPicPr>
          <p:cNvPr id="560" name="Google Shape;560;p30"/>
          <p:cNvPicPr preferRelativeResize="0"/>
          <p:nvPr/>
        </p:nvPicPr>
        <p:blipFill>
          <a:blip r:embed="rId3">
            <a:alphaModFix/>
          </a:blip>
          <a:stretch>
            <a:fillRect/>
          </a:stretch>
        </p:blipFill>
        <p:spPr>
          <a:xfrm>
            <a:off x="2955000" y="837263"/>
            <a:ext cx="5006851" cy="3905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31"/>
          <p:cNvSpPr txBox="1"/>
          <p:nvPr>
            <p:ph type="title"/>
          </p:nvPr>
        </p:nvSpPr>
        <p:spPr>
          <a:xfrm>
            <a:off x="720000" y="762125"/>
            <a:ext cx="4575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ERD</a:t>
            </a:r>
            <a:endParaRPr/>
          </a:p>
        </p:txBody>
      </p:sp>
      <p:pic>
        <p:nvPicPr>
          <p:cNvPr id="566" name="Google Shape;566;p31"/>
          <p:cNvPicPr preferRelativeResize="0"/>
          <p:nvPr/>
        </p:nvPicPr>
        <p:blipFill>
          <a:blip r:embed="rId3">
            <a:alphaModFix/>
          </a:blip>
          <a:stretch>
            <a:fillRect/>
          </a:stretch>
        </p:blipFill>
        <p:spPr>
          <a:xfrm>
            <a:off x="2760825" y="879625"/>
            <a:ext cx="4519074" cy="37812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commerce Pitch Deck by Slidesgo">
  <a:themeElements>
    <a:clrScheme name="Simple Light">
      <a:dk1>
        <a:srgbClr val="191919"/>
      </a:dk1>
      <a:lt1>
        <a:srgbClr val="F3F3F3"/>
      </a:lt1>
      <a:dk2>
        <a:srgbClr val="FFFFFF"/>
      </a:dk2>
      <a:lt2>
        <a:srgbClr val="2F2FF4"/>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